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98" r:id="rId5"/>
  </p:sldMasterIdLst>
  <p:notesMasterIdLst>
    <p:notesMasterId r:id="rId19"/>
  </p:notesMasterIdLst>
  <p:handoutMasterIdLst>
    <p:handoutMasterId r:id="rId20"/>
  </p:handoutMasterIdLst>
  <p:sldIdLst>
    <p:sldId id="256" r:id="rId6"/>
    <p:sldId id="550144452" r:id="rId7"/>
    <p:sldId id="260" r:id="rId8"/>
    <p:sldId id="269" r:id="rId9"/>
    <p:sldId id="272" r:id="rId10"/>
    <p:sldId id="263" r:id="rId11"/>
    <p:sldId id="3463" r:id="rId12"/>
    <p:sldId id="550144449" r:id="rId13"/>
    <p:sldId id="550144450" r:id="rId14"/>
    <p:sldId id="3589" r:id="rId15"/>
    <p:sldId id="3590" r:id="rId16"/>
    <p:sldId id="550144451" r:id="rId17"/>
    <p:sldId id="550144453" r:id="rId18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i Soucie" initials="JS" lastIdx="3" clrIdx="0">
    <p:extLst>
      <p:ext uri="{19B8F6BF-5375-455C-9EA6-DF929625EA0E}">
        <p15:presenceInfo xmlns:p15="http://schemas.microsoft.com/office/powerpoint/2012/main" userId="S::soucie@ncqa.org::b1f07142-1b2e-4998-b320-8314efad497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CFCB"/>
    <a:srgbClr val="2C5234"/>
    <a:srgbClr val="00927E"/>
    <a:srgbClr val="5D4777"/>
    <a:srgbClr val="FEFDFE"/>
    <a:srgbClr val="FCFBFC"/>
    <a:srgbClr val="FFFEFE"/>
    <a:srgbClr val="FDFDFD"/>
    <a:srgbClr val="FDFFFF"/>
    <a:srgbClr val="FF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3C26C1-C51F-4880-B848-A4E18140D15D}" v="1" dt="2022-02-09T00:20:59.962"/>
    <p1510:client id="{CAF08DF3-8702-4A73-826E-303A938DEB60}" v="13" dt="2022-02-09T00:08:23.834"/>
  </p1510:revLst>
</p1510:revInfo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96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6AF0D-907A-407C-B954-031C439F6DD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E46635-CF3F-4BBD-BC77-6806C43EE8B3}">
      <dgm:prSet phldrT="[Text]"/>
      <dgm:spPr/>
      <dgm:t>
        <a:bodyPr/>
        <a:lstStyle/>
        <a:p>
          <a:r>
            <a:rPr lang="en-US"/>
            <a:t>Changes in Data Standards &amp; Systems</a:t>
          </a:r>
        </a:p>
      </dgm:t>
    </dgm:pt>
    <dgm:pt modelId="{F3B3283A-23BD-44AE-8EB2-5A1CEACC3325}" type="parTrans" cxnId="{4C27AECE-0C8C-4E5A-BFB1-EB5E682FD3C1}">
      <dgm:prSet/>
      <dgm:spPr/>
      <dgm:t>
        <a:bodyPr/>
        <a:lstStyle/>
        <a:p>
          <a:endParaRPr lang="en-US"/>
        </a:p>
      </dgm:t>
    </dgm:pt>
    <dgm:pt modelId="{1635E3A0-94E6-45FE-B480-84FBAFD8B266}" type="sibTrans" cxnId="{4C27AECE-0C8C-4E5A-BFB1-EB5E682FD3C1}">
      <dgm:prSet/>
      <dgm:spPr/>
      <dgm:t>
        <a:bodyPr/>
        <a:lstStyle/>
        <a:p>
          <a:endParaRPr lang="en-US"/>
        </a:p>
      </dgm:t>
    </dgm:pt>
    <dgm:pt modelId="{CA386609-3D62-49D8-83CE-5F8D5F2FFA2D}">
      <dgm:prSet phldrT="[Text]"/>
      <dgm:spPr/>
      <dgm:t>
        <a:bodyPr/>
        <a:lstStyle/>
        <a:p>
          <a:r>
            <a:rPr lang="en-US"/>
            <a:t>Incentives &amp; Requirements</a:t>
          </a:r>
        </a:p>
      </dgm:t>
    </dgm:pt>
    <dgm:pt modelId="{0BF1F25C-8244-4786-9BA3-C7978105F3AC}" type="parTrans" cxnId="{3DFD7FAF-0BA4-4166-98AF-4E0C355F6E3D}">
      <dgm:prSet/>
      <dgm:spPr/>
      <dgm:t>
        <a:bodyPr/>
        <a:lstStyle/>
        <a:p>
          <a:endParaRPr lang="en-US"/>
        </a:p>
      </dgm:t>
    </dgm:pt>
    <dgm:pt modelId="{7A99A561-B25B-4A99-809E-F0A4C9AC699F}" type="sibTrans" cxnId="{3DFD7FAF-0BA4-4166-98AF-4E0C355F6E3D}">
      <dgm:prSet/>
      <dgm:spPr/>
      <dgm:t>
        <a:bodyPr/>
        <a:lstStyle/>
        <a:p>
          <a:endParaRPr lang="en-US"/>
        </a:p>
      </dgm:t>
    </dgm:pt>
    <dgm:pt modelId="{0CAE51E5-1D45-4981-94B6-2ECEEF93E2BF}">
      <dgm:prSet phldrT="[Text]"/>
      <dgm:spPr/>
      <dgm:t>
        <a:bodyPr/>
        <a:lstStyle/>
        <a:p>
          <a:r>
            <a:rPr lang="en-US"/>
            <a:t>Regulation</a:t>
          </a:r>
        </a:p>
      </dgm:t>
    </dgm:pt>
    <dgm:pt modelId="{CA76B98D-BAA2-4A52-8AE1-C4E05C73F09D}" type="parTrans" cxnId="{EBF09386-911A-4842-81A1-3DF57F75C4A0}">
      <dgm:prSet/>
      <dgm:spPr/>
      <dgm:t>
        <a:bodyPr/>
        <a:lstStyle/>
        <a:p>
          <a:endParaRPr lang="en-US"/>
        </a:p>
      </dgm:t>
    </dgm:pt>
    <dgm:pt modelId="{0CC50F8A-72D5-4112-BCD0-72B17BA696F9}" type="sibTrans" cxnId="{EBF09386-911A-4842-81A1-3DF57F75C4A0}">
      <dgm:prSet/>
      <dgm:spPr/>
      <dgm:t>
        <a:bodyPr/>
        <a:lstStyle/>
        <a:p>
          <a:endParaRPr lang="en-US"/>
        </a:p>
      </dgm:t>
    </dgm:pt>
    <dgm:pt modelId="{7135452B-DF72-43F8-A7C2-C3061F961B2B}">
      <dgm:prSet/>
      <dgm:spPr/>
      <dgm:t>
        <a:bodyPr/>
        <a:lstStyle/>
        <a:p>
          <a:r>
            <a:rPr lang="en-US"/>
            <a:t>Education &amp; Technical Assistance</a:t>
          </a:r>
        </a:p>
      </dgm:t>
    </dgm:pt>
    <dgm:pt modelId="{34EF11CC-F957-4E15-8FBD-A672A089DEA9}" type="parTrans" cxnId="{90A152CB-BEDB-44EC-98D6-7666C832ACE4}">
      <dgm:prSet/>
      <dgm:spPr/>
      <dgm:t>
        <a:bodyPr/>
        <a:lstStyle/>
        <a:p>
          <a:endParaRPr lang="en-US"/>
        </a:p>
      </dgm:t>
    </dgm:pt>
    <dgm:pt modelId="{C6990002-3E28-4C38-B06B-3B43228D47A2}" type="sibTrans" cxnId="{90A152CB-BEDB-44EC-98D6-7666C832ACE4}">
      <dgm:prSet/>
      <dgm:spPr/>
      <dgm:t>
        <a:bodyPr/>
        <a:lstStyle/>
        <a:p>
          <a:endParaRPr lang="en-US"/>
        </a:p>
      </dgm:t>
    </dgm:pt>
    <dgm:pt modelId="{655A44BF-D387-40B5-BF71-0F53F13FBD4D}" type="pres">
      <dgm:prSet presAssocID="{8DB6AF0D-907A-407C-B954-031C439F6DD7}" presName="Name0" presStyleCnt="0">
        <dgm:presLayoutVars>
          <dgm:chMax val="7"/>
          <dgm:chPref val="7"/>
          <dgm:dir/>
        </dgm:presLayoutVars>
      </dgm:prSet>
      <dgm:spPr/>
    </dgm:pt>
    <dgm:pt modelId="{7B25DC88-380D-4425-925D-D1A91986B1D8}" type="pres">
      <dgm:prSet presAssocID="{8DB6AF0D-907A-407C-B954-031C439F6DD7}" presName="Name1" presStyleCnt="0"/>
      <dgm:spPr/>
    </dgm:pt>
    <dgm:pt modelId="{AC393D4A-98D8-4CB1-B3ED-55649090C081}" type="pres">
      <dgm:prSet presAssocID="{8DB6AF0D-907A-407C-B954-031C439F6DD7}" presName="cycle" presStyleCnt="0"/>
      <dgm:spPr/>
    </dgm:pt>
    <dgm:pt modelId="{60C67ECB-185A-467B-A3F2-AC817C97EC45}" type="pres">
      <dgm:prSet presAssocID="{8DB6AF0D-907A-407C-B954-031C439F6DD7}" presName="srcNode" presStyleLbl="node1" presStyleIdx="0" presStyleCnt="4"/>
      <dgm:spPr/>
    </dgm:pt>
    <dgm:pt modelId="{F2853520-1413-4756-BCFC-FA550AB53F7D}" type="pres">
      <dgm:prSet presAssocID="{8DB6AF0D-907A-407C-B954-031C439F6DD7}" presName="conn" presStyleLbl="parChTrans1D2" presStyleIdx="0" presStyleCnt="1"/>
      <dgm:spPr/>
    </dgm:pt>
    <dgm:pt modelId="{15178A77-C69E-4242-88DC-FE325167275C}" type="pres">
      <dgm:prSet presAssocID="{8DB6AF0D-907A-407C-B954-031C439F6DD7}" presName="extraNode" presStyleLbl="node1" presStyleIdx="0" presStyleCnt="4"/>
      <dgm:spPr/>
    </dgm:pt>
    <dgm:pt modelId="{BA8672FE-FAC0-4F1A-8E17-9ABA47ECDAD9}" type="pres">
      <dgm:prSet presAssocID="{8DB6AF0D-907A-407C-B954-031C439F6DD7}" presName="dstNode" presStyleLbl="node1" presStyleIdx="0" presStyleCnt="4"/>
      <dgm:spPr/>
    </dgm:pt>
    <dgm:pt modelId="{14D41005-1A7B-462F-8CDF-56C5A9B12150}" type="pres">
      <dgm:prSet presAssocID="{1BE46635-CF3F-4BBD-BC77-6806C43EE8B3}" presName="text_1" presStyleLbl="node1" presStyleIdx="0" presStyleCnt="4">
        <dgm:presLayoutVars>
          <dgm:bulletEnabled val="1"/>
        </dgm:presLayoutVars>
      </dgm:prSet>
      <dgm:spPr/>
    </dgm:pt>
    <dgm:pt modelId="{E544B5C3-E00F-4E47-9013-5C8A2ED0347E}" type="pres">
      <dgm:prSet presAssocID="{1BE46635-CF3F-4BBD-BC77-6806C43EE8B3}" presName="accent_1" presStyleCnt="0"/>
      <dgm:spPr/>
    </dgm:pt>
    <dgm:pt modelId="{156900A7-D40F-4D63-A2D7-B7B23A3632CB}" type="pres">
      <dgm:prSet presAssocID="{1BE46635-CF3F-4BBD-BC77-6806C43EE8B3}" presName="accentRepeatNode" presStyleLbl="solidFgAcc1" presStyleIdx="0" presStyleCnt="4"/>
      <dgm:spPr/>
    </dgm:pt>
    <dgm:pt modelId="{D0966EB6-1A94-45FC-86C3-CD58E978EFA8}" type="pres">
      <dgm:prSet presAssocID="{CA386609-3D62-49D8-83CE-5F8D5F2FFA2D}" presName="text_2" presStyleLbl="node1" presStyleIdx="1" presStyleCnt="4">
        <dgm:presLayoutVars>
          <dgm:bulletEnabled val="1"/>
        </dgm:presLayoutVars>
      </dgm:prSet>
      <dgm:spPr/>
    </dgm:pt>
    <dgm:pt modelId="{25008689-3C19-4269-AD32-ED9EF7A17FF8}" type="pres">
      <dgm:prSet presAssocID="{CA386609-3D62-49D8-83CE-5F8D5F2FFA2D}" presName="accent_2" presStyleCnt="0"/>
      <dgm:spPr/>
    </dgm:pt>
    <dgm:pt modelId="{1CF5DD71-D8FD-44DD-A77F-F1387B14C47C}" type="pres">
      <dgm:prSet presAssocID="{CA386609-3D62-49D8-83CE-5F8D5F2FFA2D}" presName="accentRepeatNode" presStyleLbl="solidFgAcc1" presStyleIdx="1" presStyleCnt="4"/>
      <dgm:spPr/>
    </dgm:pt>
    <dgm:pt modelId="{35523E3D-A082-4BC4-9854-42AEEA946E68}" type="pres">
      <dgm:prSet presAssocID="{7135452B-DF72-43F8-A7C2-C3061F961B2B}" presName="text_3" presStyleLbl="node1" presStyleIdx="2" presStyleCnt="4">
        <dgm:presLayoutVars>
          <dgm:bulletEnabled val="1"/>
        </dgm:presLayoutVars>
      </dgm:prSet>
      <dgm:spPr/>
    </dgm:pt>
    <dgm:pt modelId="{D272AA33-BFAF-42E9-898E-33A295B171EB}" type="pres">
      <dgm:prSet presAssocID="{7135452B-DF72-43F8-A7C2-C3061F961B2B}" presName="accent_3" presStyleCnt="0"/>
      <dgm:spPr/>
    </dgm:pt>
    <dgm:pt modelId="{6413453A-5F9B-43DD-89E4-8C3FC7A7113D}" type="pres">
      <dgm:prSet presAssocID="{7135452B-DF72-43F8-A7C2-C3061F961B2B}" presName="accentRepeatNode" presStyleLbl="solidFgAcc1" presStyleIdx="2" presStyleCnt="4"/>
      <dgm:spPr/>
    </dgm:pt>
    <dgm:pt modelId="{231C5B4D-4915-48E8-914F-92CE6007257D}" type="pres">
      <dgm:prSet presAssocID="{0CAE51E5-1D45-4981-94B6-2ECEEF93E2BF}" presName="text_4" presStyleLbl="node1" presStyleIdx="3" presStyleCnt="4">
        <dgm:presLayoutVars>
          <dgm:bulletEnabled val="1"/>
        </dgm:presLayoutVars>
      </dgm:prSet>
      <dgm:spPr/>
    </dgm:pt>
    <dgm:pt modelId="{0529DEB8-0AE2-4C67-AD8E-F5D7F3C73C3F}" type="pres">
      <dgm:prSet presAssocID="{0CAE51E5-1D45-4981-94B6-2ECEEF93E2BF}" presName="accent_4" presStyleCnt="0"/>
      <dgm:spPr/>
    </dgm:pt>
    <dgm:pt modelId="{ED2A0CFF-EBBC-4552-894F-4AC527AFC605}" type="pres">
      <dgm:prSet presAssocID="{0CAE51E5-1D45-4981-94B6-2ECEEF93E2BF}" presName="accentRepeatNode" presStyleLbl="solidFgAcc1" presStyleIdx="3" presStyleCnt="4"/>
      <dgm:spPr/>
    </dgm:pt>
  </dgm:ptLst>
  <dgm:cxnLst>
    <dgm:cxn modelId="{89471A01-79AD-4941-A8B2-395421584531}" type="presOf" srcId="{1BE46635-CF3F-4BBD-BC77-6806C43EE8B3}" destId="{14D41005-1A7B-462F-8CDF-56C5A9B12150}" srcOrd="0" destOrd="0" presId="urn:microsoft.com/office/officeart/2008/layout/VerticalCurvedList"/>
    <dgm:cxn modelId="{66463D4B-D7F4-47B0-B6A1-3B53F5BDC611}" type="presOf" srcId="{CA386609-3D62-49D8-83CE-5F8D5F2FFA2D}" destId="{D0966EB6-1A94-45FC-86C3-CD58E978EFA8}" srcOrd="0" destOrd="0" presId="urn:microsoft.com/office/officeart/2008/layout/VerticalCurvedList"/>
    <dgm:cxn modelId="{1D0BF56D-B6C3-4B5A-AB83-91F857A8DBFC}" type="presOf" srcId="{7135452B-DF72-43F8-A7C2-C3061F961B2B}" destId="{35523E3D-A082-4BC4-9854-42AEEA946E68}" srcOrd="0" destOrd="0" presId="urn:microsoft.com/office/officeart/2008/layout/VerticalCurvedList"/>
    <dgm:cxn modelId="{B0B84384-457B-4C06-B430-F3B4F6E43B35}" type="presOf" srcId="{8DB6AF0D-907A-407C-B954-031C439F6DD7}" destId="{655A44BF-D387-40B5-BF71-0F53F13FBD4D}" srcOrd="0" destOrd="0" presId="urn:microsoft.com/office/officeart/2008/layout/VerticalCurvedList"/>
    <dgm:cxn modelId="{EBF09386-911A-4842-81A1-3DF57F75C4A0}" srcId="{8DB6AF0D-907A-407C-B954-031C439F6DD7}" destId="{0CAE51E5-1D45-4981-94B6-2ECEEF93E2BF}" srcOrd="3" destOrd="0" parTransId="{CA76B98D-BAA2-4A52-8AE1-C4E05C73F09D}" sibTransId="{0CC50F8A-72D5-4112-BCD0-72B17BA696F9}"/>
    <dgm:cxn modelId="{3DFD7FAF-0BA4-4166-98AF-4E0C355F6E3D}" srcId="{8DB6AF0D-907A-407C-B954-031C439F6DD7}" destId="{CA386609-3D62-49D8-83CE-5F8D5F2FFA2D}" srcOrd="1" destOrd="0" parTransId="{0BF1F25C-8244-4786-9BA3-C7978105F3AC}" sibTransId="{7A99A561-B25B-4A99-809E-F0A4C9AC699F}"/>
    <dgm:cxn modelId="{FA480CBC-A911-426C-914F-A36907E50166}" type="presOf" srcId="{0CAE51E5-1D45-4981-94B6-2ECEEF93E2BF}" destId="{231C5B4D-4915-48E8-914F-92CE6007257D}" srcOrd="0" destOrd="0" presId="urn:microsoft.com/office/officeart/2008/layout/VerticalCurvedList"/>
    <dgm:cxn modelId="{3DD9B3C6-9CED-4D2B-B611-3727F71482C5}" type="presOf" srcId="{1635E3A0-94E6-45FE-B480-84FBAFD8B266}" destId="{F2853520-1413-4756-BCFC-FA550AB53F7D}" srcOrd="0" destOrd="0" presId="urn:microsoft.com/office/officeart/2008/layout/VerticalCurvedList"/>
    <dgm:cxn modelId="{90A152CB-BEDB-44EC-98D6-7666C832ACE4}" srcId="{8DB6AF0D-907A-407C-B954-031C439F6DD7}" destId="{7135452B-DF72-43F8-A7C2-C3061F961B2B}" srcOrd="2" destOrd="0" parTransId="{34EF11CC-F957-4E15-8FBD-A672A089DEA9}" sibTransId="{C6990002-3E28-4C38-B06B-3B43228D47A2}"/>
    <dgm:cxn modelId="{4C27AECE-0C8C-4E5A-BFB1-EB5E682FD3C1}" srcId="{8DB6AF0D-907A-407C-B954-031C439F6DD7}" destId="{1BE46635-CF3F-4BBD-BC77-6806C43EE8B3}" srcOrd="0" destOrd="0" parTransId="{F3B3283A-23BD-44AE-8EB2-5A1CEACC3325}" sibTransId="{1635E3A0-94E6-45FE-B480-84FBAFD8B266}"/>
    <dgm:cxn modelId="{F4913A61-A6E5-4E0E-8565-06317887B7BB}" type="presParOf" srcId="{655A44BF-D387-40B5-BF71-0F53F13FBD4D}" destId="{7B25DC88-380D-4425-925D-D1A91986B1D8}" srcOrd="0" destOrd="0" presId="urn:microsoft.com/office/officeart/2008/layout/VerticalCurvedList"/>
    <dgm:cxn modelId="{A5A8542C-F56A-4A36-BD8B-40CCDC8A3924}" type="presParOf" srcId="{7B25DC88-380D-4425-925D-D1A91986B1D8}" destId="{AC393D4A-98D8-4CB1-B3ED-55649090C081}" srcOrd="0" destOrd="0" presId="urn:microsoft.com/office/officeart/2008/layout/VerticalCurvedList"/>
    <dgm:cxn modelId="{269B293F-1462-446A-A62B-39F8F8F8240F}" type="presParOf" srcId="{AC393D4A-98D8-4CB1-B3ED-55649090C081}" destId="{60C67ECB-185A-467B-A3F2-AC817C97EC45}" srcOrd="0" destOrd="0" presId="urn:microsoft.com/office/officeart/2008/layout/VerticalCurvedList"/>
    <dgm:cxn modelId="{282FDB87-9CBA-4146-A4FB-FDDB66D8C8B3}" type="presParOf" srcId="{AC393D4A-98D8-4CB1-B3ED-55649090C081}" destId="{F2853520-1413-4756-BCFC-FA550AB53F7D}" srcOrd="1" destOrd="0" presId="urn:microsoft.com/office/officeart/2008/layout/VerticalCurvedList"/>
    <dgm:cxn modelId="{29FAF91A-B6A3-4D95-87DF-4712FD2EF8B0}" type="presParOf" srcId="{AC393D4A-98D8-4CB1-B3ED-55649090C081}" destId="{15178A77-C69E-4242-88DC-FE325167275C}" srcOrd="2" destOrd="0" presId="urn:microsoft.com/office/officeart/2008/layout/VerticalCurvedList"/>
    <dgm:cxn modelId="{33478A6C-57C6-4FB7-9FB8-695C8017694C}" type="presParOf" srcId="{AC393D4A-98D8-4CB1-B3ED-55649090C081}" destId="{BA8672FE-FAC0-4F1A-8E17-9ABA47ECDAD9}" srcOrd="3" destOrd="0" presId="urn:microsoft.com/office/officeart/2008/layout/VerticalCurvedList"/>
    <dgm:cxn modelId="{A45DA167-C53F-40E2-855E-4121B9D8DB7C}" type="presParOf" srcId="{7B25DC88-380D-4425-925D-D1A91986B1D8}" destId="{14D41005-1A7B-462F-8CDF-56C5A9B12150}" srcOrd="1" destOrd="0" presId="urn:microsoft.com/office/officeart/2008/layout/VerticalCurvedList"/>
    <dgm:cxn modelId="{7D49BC19-77D5-48C3-8749-FF1147054E6D}" type="presParOf" srcId="{7B25DC88-380D-4425-925D-D1A91986B1D8}" destId="{E544B5C3-E00F-4E47-9013-5C8A2ED0347E}" srcOrd="2" destOrd="0" presId="urn:microsoft.com/office/officeart/2008/layout/VerticalCurvedList"/>
    <dgm:cxn modelId="{56CD1373-66F0-467E-A2F2-3FF7BCC53969}" type="presParOf" srcId="{E544B5C3-E00F-4E47-9013-5C8A2ED0347E}" destId="{156900A7-D40F-4D63-A2D7-B7B23A3632CB}" srcOrd="0" destOrd="0" presId="urn:microsoft.com/office/officeart/2008/layout/VerticalCurvedList"/>
    <dgm:cxn modelId="{FFE3A11F-0086-4F59-9F31-02DB131EB1D4}" type="presParOf" srcId="{7B25DC88-380D-4425-925D-D1A91986B1D8}" destId="{D0966EB6-1A94-45FC-86C3-CD58E978EFA8}" srcOrd="3" destOrd="0" presId="urn:microsoft.com/office/officeart/2008/layout/VerticalCurvedList"/>
    <dgm:cxn modelId="{0990F743-B9E2-42EB-A422-357690A57001}" type="presParOf" srcId="{7B25DC88-380D-4425-925D-D1A91986B1D8}" destId="{25008689-3C19-4269-AD32-ED9EF7A17FF8}" srcOrd="4" destOrd="0" presId="urn:microsoft.com/office/officeart/2008/layout/VerticalCurvedList"/>
    <dgm:cxn modelId="{390CC4B5-8AC5-478C-B04E-A0FECD9E4D36}" type="presParOf" srcId="{25008689-3C19-4269-AD32-ED9EF7A17FF8}" destId="{1CF5DD71-D8FD-44DD-A77F-F1387B14C47C}" srcOrd="0" destOrd="0" presId="urn:microsoft.com/office/officeart/2008/layout/VerticalCurvedList"/>
    <dgm:cxn modelId="{2FEC54BF-88E4-4CAB-8970-5539E3FC610E}" type="presParOf" srcId="{7B25DC88-380D-4425-925D-D1A91986B1D8}" destId="{35523E3D-A082-4BC4-9854-42AEEA946E68}" srcOrd="5" destOrd="0" presId="urn:microsoft.com/office/officeart/2008/layout/VerticalCurvedList"/>
    <dgm:cxn modelId="{7C210875-3316-4D0C-B523-C4D52E66A2E4}" type="presParOf" srcId="{7B25DC88-380D-4425-925D-D1A91986B1D8}" destId="{D272AA33-BFAF-42E9-898E-33A295B171EB}" srcOrd="6" destOrd="0" presId="urn:microsoft.com/office/officeart/2008/layout/VerticalCurvedList"/>
    <dgm:cxn modelId="{D036A023-566D-4449-B70E-D803C477301C}" type="presParOf" srcId="{D272AA33-BFAF-42E9-898E-33A295B171EB}" destId="{6413453A-5F9B-43DD-89E4-8C3FC7A7113D}" srcOrd="0" destOrd="0" presId="urn:microsoft.com/office/officeart/2008/layout/VerticalCurvedList"/>
    <dgm:cxn modelId="{D1E36540-2D9D-49DF-9DC1-C08F491BC6E7}" type="presParOf" srcId="{7B25DC88-380D-4425-925D-D1A91986B1D8}" destId="{231C5B4D-4915-48E8-914F-92CE6007257D}" srcOrd="7" destOrd="0" presId="urn:microsoft.com/office/officeart/2008/layout/VerticalCurvedList"/>
    <dgm:cxn modelId="{C376E80C-B0F9-4794-AC3C-CE6596206C23}" type="presParOf" srcId="{7B25DC88-380D-4425-925D-D1A91986B1D8}" destId="{0529DEB8-0AE2-4C67-AD8E-F5D7F3C73C3F}" srcOrd="8" destOrd="0" presId="urn:microsoft.com/office/officeart/2008/layout/VerticalCurvedList"/>
    <dgm:cxn modelId="{E6108807-DE64-43A3-94B8-70D552285AFB}" type="presParOf" srcId="{0529DEB8-0AE2-4C67-AD8E-F5D7F3C73C3F}" destId="{ED2A0CFF-EBBC-4552-894F-4AC527AFC60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853520-1413-4756-BCFC-FA550AB53F7D}">
      <dsp:nvSpPr>
        <dsp:cNvPr id="0" name=""/>
        <dsp:cNvSpPr/>
      </dsp:nvSpPr>
      <dsp:spPr>
        <a:xfrm>
          <a:off x="-5432786" y="-831874"/>
          <a:ext cx="6468835" cy="6468835"/>
        </a:xfrm>
        <a:prstGeom prst="blockArc">
          <a:avLst>
            <a:gd name="adj1" fmla="val 18900000"/>
            <a:gd name="adj2" fmla="val 2700000"/>
            <a:gd name="adj3" fmla="val 33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1005-1A7B-462F-8CDF-56C5A9B12150}">
      <dsp:nvSpPr>
        <dsp:cNvPr id="0" name=""/>
        <dsp:cNvSpPr/>
      </dsp:nvSpPr>
      <dsp:spPr>
        <a:xfrm>
          <a:off x="542393" y="369415"/>
          <a:ext cx="6845251" cy="739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6751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Changes in Data Standards &amp; Systems</a:t>
          </a:r>
        </a:p>
      </dsp:txBody>
      <dsp:txXfrm>
        <a:off x="542393" y="369415"/>
        <a:ext cx="6845251" cy="739214"/>
      </dsp:txXfrm>
    </dsp:sp>
    <dsp:sp modelId="{156900A7-D40F-4D63-A2D7-B7B23A3632CB}">
      <dsp:nvSpPr>
        <dsp:cNvPr id="0" name=""/>
        <dsp:cNvSpPr/>
      </dsp:nvSpPr>
      <dsp:spPr>
        <a:xfrm>
          <a:off x="80384" y="277013"/>
          <a:ext cx="924018" cy="924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966EB6-1A94-45FC-86C3-CD58E978EFA8}">
      <dsp:nvSpPr>
        <dsp:cNvPr id="0" name=""/>
        <dsp:cNvSpPr/>
      </dsp:nvSpPr>
      <dsp:spPr>
        <a:xfrm>
          <a:off x="966202" y="1478428"/>
          <a:ext cx="6421442" cy="739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6751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Incentives &amp; Requirements</a:t>
          </a:r>
        </a:p>
      </dsp:txBody>
      <dsp:txXfrm>
        <a:off x="966202" y="1478428"/>
        <a:ext cx="6421442" cy="739214"/>
      </dsp:txXfrm>
    </dsp:sp>
    <dsp:sp modelId="{1CF5DD71-D8FD-44DD-A77F-F1387B14C47C}">
      <dsp:nvSpPr>
        <dsp:cNvPr id="0" name=""/>
        <dsp:cNvSpPr/>
      </dsp:nvSpPr>
      <dsp:spPr>
        <a:xfrm>
          <a:off x="504193" y="1386027"/>
          <a:ext cx="924018" cy="924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523E3D-A082-4BC4-9854-42AEEA946E68}">
      <dsp:nvSpPr>
        <dsp:cNvPr id="0" name=""/>
        <dsp:cNvSpPr/>
      </dsp:nvSpPr>
      <dsp:spPr>
        <a:xfrm>
          <a:off x="966202" y="2587442"/>
          <a:ext cx="6421442" cy="739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6751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Education &amp; Technical Assistance</a:t>
          </a:r>
        </a:p>
      </dsp:txBody>
      <dsp:txXfrm>
        <a:off x="966202" y="2587442"/>
        <a:ext cx="6421442" cy="739214"/>
      </dsp:txXfrm>
    </dsp:sp>
    <dsp:sp modelId="{6413453A-5F9B-43DD-89E4-8C3FC7A7113D}">
      <dsp:nvSpPr>
        <dsp:cNvPr id="0" name=""/>
        <dsp:cNvSpPr/>
      </dsp:nvSpPr>
      <dsp:spPr>
        <a:xfrm>
          <a:off x="504193" y="2495040"/>
          <a:ext cx="924018" cy="924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1C5B4D-4915-48E8-914F-92CE6007257D}">
      <dsp:nvSpPr>
        <dsp:cNvPr id="0" name=""/>
        <dsp:cNvSpPr/>
      </dsp:nvSpPr>
      <dsp:spPr>
        <a:xfrm>
          <a:off x="542393" y="3696456"/>
          <a:ext cx="6845251" cy="739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6751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Regulation</a:t>
          </a:r>
        </a:p>
      </dsp:txBody>
      <dsp:txXfrm>
        <a:off x="542393" y="3696456"/>
        <a:ext cx="6845251" cy="739214"/>
      </dsp:txXfrm>
    </dsp:sp>
    <dsp:sp modelId="{ED2A0CFF-EBBC-4552-894F-4AC527AFC605}">
      <dsp:nvSpPr>
        <dsp:cNvPr id="0" name=""/>
        <dsp:cNvSpPr/>
      </dsp:nvSpPr>
      <dsp:spPr>
        <a:xfrm>
          <a:off x="80384" y="3604054"/>
          <a:ext cx="924018" cy="9240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1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fld id="{28030FF2-704B-9545-9829-A65D051E3F3C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547CD411-7C38-AB48-A0F7-DF2FA54F2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7024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985" y="8188473"/>
            <a:ext cx="665454" cy="662426"/>
          </a:xfrm>
          <a:prstGeom prst="rect">
            <a:avLst/>
          </a:prstGeom>
        </p:spPr>
      </p:pic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692275" y="1724025"/>
            <a:ext cx="7797800" cy="584835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lIns="93166" tIns="46583" rIns="93166" bIns="465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85971" y="1723731"/>
            <a:ext cx="2424431" cy="5848943"/>
          </a:xfrm>
          <a:prstGeom prst="rect">
            <a:avLst/>
          </a:prstGeom>
          <a:solidFill>
            <a:schemeClr val="accent1"/>
          </a:solidFill>
        </p:spPr>
        <p:txBody>
          <a:bodyPr vert="horz" lIns="186331" tIns="186331" rIns="186331" bIns="186331" numCol="1" spcCol="465829" rtlCol="0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5"/>
          </p:nvPr>
        </p:nvSpPr>
        <p:spPr>
          <a:xfrm>
            <a:off x="4633203" y="8354456"/>
            <a:ext cx="1318458" cy="330460"/>
          </a:xfrm>
          <a:prstGeom prst="rect">
            <a:avLst/>
          </a:prstGeom>
        </p:spPr>
        <p:txBody>
          <a:bodyPr vert="horz" lIns="93166" tIns="46583" rIns="93166" bIns="46583" rtlCol="0" anchor="ctr"/>
          <a:lstStyle>
            <a:lvl1pPr algn="r">
              <a:defRPr sz="1000" b="0" i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fld id="{74122DBD-67DD-8F4A-AFBA-11BC3DA82BD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988373" y="8354456"/>
            <a:ext cx="0" cy="349492"/>
          </a:xfrm>
          <a:prstGeom prst="line">
            <a:avLst/>
          </a:prstGeom>
          <a:ln w="12700" cap="rnd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202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spcAft>
        <a:spcPts val="900"/>
      </a:spcAft>
      <a:defRPr sz="1000" b="0" kern="1200">
        <a:ln>
          <a:noFill/>
        </a:ln>
        <a:solidFill>
          <a:schemeClr val="bg1"/>
        </a:solidFill>
        <a:latin typeface="Arial" charset="0"/>
        <a:ea typeface="Arial" charset="0"/>
        <a:cs typeface="Arial" charset="0"/>
      </a:defRPr>
    </a:lvl1pPr>
    <a:lvl2pPr marL="342900" indent="-104775" algn="l" defTabSz="457200" rtl="0" eaLnBrk="1" latinLnBrk="0" hangingPunct="1">
      <a:spcAft>
        <a:spcPts val="900"/>
      </a:spcAft>
      <a:buFont typeface="Arial" charset="0"/>
      <a:buChar char="•"/>
      <a:tabLst/>
      <a:defRPr sz="1000" b="0" kern="1200">
        <a:ln>
          <a:noFill/>
        </a:ln>
        <a:solidFill>
          <a:schemeClr val="bg1"/>
        </a:solidFill>
        <a:latin typeface="Arial" charset="0"/>
        <a:ea typeface="Arial" charset="0"/>
        <a:cs typeface="Arial" charset="0"/>
      </a:defRPr>
    </a:lvl2pPr>
    <a:lvl3pPr marL="582613" indent="-120650" algn="l" defTabSz="457200" rtl="0" eaLnBrk="1" latinLnBrk="0" hangingPunct="1">
      <a:spcAft>
        <a:spcPts val="900"/>
      </a:spcAft>
      <a:buFont typeface="Arial" charset="0"/>
      <a:buChar char="•"/>
      <a:tabLst/>
      <a:defRPr sz="1000" b="0" kern="1200">
        <a:ln>
          <a:noFill/>
        </a:ln>
        <a:solidFill>
          <a:schemeClr val="bg1"/>
        </a:solidFill>
        <a:latin typeface="Arial" charset="0"/>
        <a:ea typeface="Arial" charset="0"/>
        <a:cs typeface="Arial" charset="0"/>
      </a:defRPr>
    </a:lvl3pPr>
    <a:lvl4pPr marL="806450" indent="-120650" algn="l" defTabSz="457200" rtl="0" eaLnBrk="1" latinLnBrk="0" hangingPunct="1">
      <a:spcAft>
        <a:spcPts val="900"/>
      </a:spcAft>
      <a:buFont typeface="Arial" charset="0"/>
      <a:buChar char="•"/>
      <a:tabLst/>
      <a:defRPr sz="1000" b="0" kern="1200">
        <a:ln>
          <a:noFill/>
        </a:ln>
        <a:solidFill>
          <a:schemeClr val="bg1"/>
        </a:solidFill>
        <a:latin typeface="Arial" charset="0"/>
        <a:ea typeface="Arial" charset="0"/>
        <a:cs typeface="Arial" charset="0"/>
      </a:defRPr>
    </a:lvl4pPr>
    <a:lvl5pPr marL="1030288" indent="-104775" algn="l" defTabSz="457200" rtl="0" eaLnBrk="1" latinLnBrk="0" hangingPunct="1">
      <a:spcAft>
        <a:spcPts val="900"/>
      </a:spcAft>
      <a:buFont typeface="Arial" charset="0"/>
      <a:buChar char="•"/>
      <a:tabLst/>
      <a:defRPr sz="1000" b="0" kern="1200">
        <a:ln>
          <a:noFill/>
        </a:ln>
        <a:solidFill>
          <a:schemeClr val="bg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2DBD-67DD-8F4A-AFBA-11BC3DA82BD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32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2DBD-67DD-8F4A-AFBA-11BC3DA82BD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63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2DBD-67DD-8F4A-AFBA-11BC3DA82BD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0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2DBD-67DD-8F4A-AFBA-11BC3DA82BD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48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122DBD-67DD-8F4A-AFBA-11BC3DA82BD6}" type="slidenum">
              <a:rPr kumimoji="0" lang="en-US" sz="1000" b="0" i="1" u="none" strike="noStrike" kern="1200" cap="none" spc="0" normalizeH="0" baseline="0" noProof="0" smtClean="0">
                <a:ln>
                  <a:noFill/>
                </a:ln>
                <a:solidFill>
                  <a:srgbClr val="565A5C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charset="0"/>
                <a:cs typeface="Times New Roman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1" u="none" strike="noStrike" kern="1200" cap="none" spc="0" normalizeH="0" baseline="0" noProof="0">
              <a:ln>
                <a:noFill/>
              </a:ln>
              <a:solidFill>
                <a:srgbClr val="565A5C">
                  <a:lumMod val="60000"/>
                  <a:lumOff val="40000"/>
                </a:srgbClr>
              </a:solidFill>
              <a:effectLst/>
              <a:uLnTx/>
              <a:uFillTx/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151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9BB79-68E9-4682-8C1E-8626F54B077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85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2DBD-67DD-8F4A-AFBA-11BC3DA82BD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431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up – I can say we will intro R/E </a:t>
            </a:r>
            <a:r>
              <a:rPr lang="en-US" dirty="0" err="1"/>
              <a:t>strat</a:t>
            </a:r>
            <a:r>
              <a:rPr lang="en-US" dirty="0"/>
              <a:t> into measures for HEDIS MY 2022.</a:t>
            </a:r>
          </a:p>
          <a:p>
            <a:r>
              <a:rPr lang="en-US" dirty="0"/>
              <a:t>You heard us speak on this in February at the start of public comment. Since then we’ve taken onboard a lot of PC feedback, as well as additional feedback from our expert panels and advisors, to land on the final proposal.</a:t>
            </a:r>
          </a:p>
          <a:p>
            <a:endParaRPr lang="en-US" dirty="0"/>
          </a:p>
          <a:p>
            <a:r>
              <a:rPr lang="en-US" dirty="0"/>
              <a:t>You’ll see the final elements of how we’re specifying stratifications here. The red indicates changes from what we put out from public comment – and there definitely were some, mostly around data sources.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122DBD-67DD-8F4A-AFBA-11BC3DA82BD6}" type="slidenum">
              <a:rPr kumimoji="0" lang="en-US" sz="1000" b="0" i="1" u="none" strike="noStrike" kern="1200" cap="none" spc="0" normalizeH="0" baseline="0" noProof="0" smtClean="0">
                <a:ln>
                  <a:noFill/>
                </a:ln>
                <a:solidFill>
                  <a:srgbClr val="565A5C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charset="0"/>
                <a:cs typeface="Times New Roman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0" i="1" u="none" strike="noStrike" kern="1200" cap="none" spc="0" normalizeH="0" baseline="0" noProof="0">
              <a:ln>
                <a:noFill/>
              </a:ln>
              <a:solidFill>
                <a:srgbClr val="565A5C">
                  <a:lumMod val="60000"/>
                  <a:lumOff val="40000"/>
                </a:srgbClr>
              </a:solidFill>
              <a:effectLst/>
              <a:uLnTx/>
              <a:uFillTx/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539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2DBD-67DD-8F4A-AFBA-11BC3DA82BD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5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647" y="2791380"/>
            <a:ext cx="8216153" cy="1183341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4616962"/>
            <a:ext cx="8216153" cy="923544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sp>
        <p:nvSpPr>
          <p:cNvPr id="159" name="Rectangle 158"/>
          <p:cNvSpPr/>
          <p:nvPr userDrawn="1"/>
        </p:nvSpPr>
        <p:spPr>
          <a:xfrm>
            <a:off x="7522464" y="0"/>
            <a:ext cx="1621536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>
            <a:off x="470647" y="4341301"/>
            <a:ext cx="8216153" cy="0"/>
          </a:xfrm>
          <a:prstGeom prst="line">
            <a:avLst/>
          </a:prstGeom>
          <a:ln w="12700" cap="rnd"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Slide</a:t>
            </a:r>
          </a:p>
        </p:txBody>
      </p:sp>
    </p:spTree>
    <p:extLst>
      <p:ext uri="{BB962C8B-B14F-4D97-AF65-F5344CB8AC3E}">
        <p14:creationId xmlns:p14="http://schemas.microsoft.com/office/powerpoint/2010/main" val="251432553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TITLE PAGE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7936992" y="0"/>
            <a:ext cx="1207008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600" y="2075064"/>
            <a:ext cx="2590800" cy="4097135"/>
          </a:xfrm>
        </p:spPr>
        <p:txBody>
          <a:bodyPr anchor="t"/>
          <a:lstStyle>
            <a:lvl1pPr>
              <a:defRPr sz="16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276599" y="2075064"/>
            <a:ext cx="5638799" cy="4097136"/>
          </a:xfrm>
        </p:spPr>
        <p:txBody>
          <a:bodyPr numCol="2" spcCol="457200"/>
          <a:lstStyle>
            <a:lvl1pPr>
              <a:defRPr sz="1000" b="0">
                <a:solidFill>
                  <a:schemeClr val="tx1"/>
                </a:solidFill>
              </a:defRPr>
            </a:lvl1pPr>
            <a:lvl2pPr marL="631825" indent="-174625">
              <a:tabLst/>
              <a:defRPr sz="1000"/>
            </a:lvl2pPr>
            <a:lvl3pPr marL="1085850" indent="-171450">
              <a:tabLst/>
              <a:defRPr sz="1000"/>
            </a:lvl3pPr>
            <a:lvl4pPr marL="1546225" indent="-174625">
              <a:tabLst/>
              <a:defRPr sz="1000"/>
            </a:lvl4pPr>
            <a:lvl5pPr marL="2003425" indent="-174625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2 Column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17119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7936992" y="0"/>
            <a:ext cx="1207008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317542" y="2057400"/>
            <a:ext cx="2597856" cy="4114800"/>
          </a:xfrm>
        </p:spPr>
        <p:txBody>
          <a:bodyPr numCol="1" spcCol="457200"/>
          <a:lstStyle>
            <a:lvl1pPr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7438" indent="-173038">
              <a:tabLst/>
              <a:defRPr sz="1000"/>
            </a:lvl3pPr>
            <a:lvl4pPr marL="1546225" indent="-174625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228599" y="2057400"/>
            <a:ext cx="5634318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28650" indent="-171450">
              <a:tabLst/>
              <a:defRPr sz="1000"/>
            </a:lvl2pPr>
            <a:lvl3pPr marL="1089025" indent="-174625">
              <a:tabLst/>
              <a:defRPr sz="1000"/>
            </a:lvl3pPr>
            <a:lvl4pPr marL="1549400" indent="-177800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 +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3625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Image, Quote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317542" y="1962369"/>
            <a:ext cx="2597855" cy="259618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6"/>
          <p:cNvSpPr>
            <a:spLocks noGrp="1"/>
          </p:cNvSpPr>
          <p:nvPr>
            <p:ph type="body" sz="quarter" idx="14" hasCustomPrompt="1"/>
          </p:nvPr>
        </p:nvSpPr>
        <p:spPr>
          <a:xfrm>
            <a:off x="6317542" y="4799445"/>
            <a:ext cx="2597855" cy="1402866"/>
          </a:xfrm>
          <a:noFill/>
        </p:spPr>
        <p:txBody>
          <a:bodyPr lIns="0" tIns="0" rIns="0" bIns="0" anchor="ctr"/>
          <a:lstStyle>
            <a:lvl1pPr algn="ctr">
              <a:defRPr sz="1800" b="0" i="1" cap="none" baseline="0">
                <a:solidFill>
                  <a:schemeClr val="accent2"/>
                </a:solidFill>
                <a:latin typeface="Times New Roman"/>
                <a:cs typeface="Times New Roman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pull quote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7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9025" indent="-174625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7772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Image, Quote (Square)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16594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Image, Chart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7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5850" indent="-171450">
              <a:tabLst/>
              <a:defRPr sz="1000"/>
            </a:lvl3pPr>
            <a:lvl4pPr marL="1546225" indent="-174625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8"/>
          <p:cNvSpPr>
            <a:spLocks noGrp="1"/>
          </p:cNvSpPr>
          <p:nvPr>
            <p:ph sz="quarter" idx="15"/>
          </p:nvPr>
        </p:nvSpPr>
        <p:spPr>
          <a:xfrm>
            <a:off x="6317542" y="4799446"/>
            <a:ext cx="2597856" cy="1379380"/>
          </a:xfrm>
        </p:spPr>
        <p:txBody>
          <a:bodyPr/>
          <a:lstStyle>
            <a:lvl1pPr>
              <a:defRPr sz="1000"/>
            </a:lvl1pPr>
            <a:lvl2pPr marL="628650" indent="-171450">
              <a:tabLst/>
              <a:defRPr sz="1000"/>
            </a:lvl2pPr>
            <a:lvl3pPr marL="1085850" indent="-171450">
              <a:tabLst/>
              <a:defRPr sz="1000"/>
            </a:lvl3pPr>
            <a:lvl4pPr marL="1543050" indent="-171450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317542" y="1962369"/>
            <a:ext cx="2597855" cy="259618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7772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Image, Chart</a:t>
            </a:r>
            <a:br>
              <a:rPr lang="en-US" sz="1100"/>
            </a:br>
            <a:r>
              <a:rPr lang="en-US" sz="1100"/>
              <a:t>(Square)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33491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grpSp>
        <p:nvGrpSpPr>
          <p:cNvPr id="72" name="Group 71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73" name="Group 72"/>
            <p:cNvGrpSpPr/>
            <p:nvPr/>
          </p:nvGrpSpPr>
          <p:grpSpPr>
            <a:xfrm>
              <a:off x="5862919" y="0"/>
              <a:ext cx="457200" cy="6858000"/>
              <a:chOff x="0" y="0"/>
              <a:chExt cx="457200" cy="6858000"/>
            </a:xfrm>
          </p:grpSpPr>
          <p:cxnSp>
            <p:nvCxnSpPr>
              <p:cNvPr id="104" name="Straight Connector 103"/>
              <p:cNvCxnSpPr/>
              <p:nvPr/>
            </p:nvCxnSpPr>
            <p:spPr>
              <a:xfrm>
                <a:off x="2286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1">
                    <a:lumMod val="20000"/>
                    <a:lumOff val="8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457200" y="0"/>
                <a:ext cx="0" cy="685800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/>
            <p:cNvGrpSpPr/>
            <p:nvPr/>
          </p:nvGrpSpPr>
          <p:grpSpPr>
            <a:xfrm>
              <a:off x="2819400" y="0"/>
              <a:ext cx="457200" cy="6858000"/>
              <a:chOff x="0" y="0"/>
              <a:chExt cx="457200" cy="6858000"/>
            </a:xfrm>
          </p:grpSpPr>
          <p:cxnSp>
            <p:nvCxnSpPr>
              <p:cNvPr id="101" name="Straight Connector 100"/>
              <p:cNvCxnSpPr/>
              <p:nvPr/>
            </p:nvCxnSpPr>
            <p:spPr>
              <a:xfrm>
                <a:off x="2286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1">
                    <a:lumMod val="20000"/>
                    <a:lumOff val="8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457200" y="0"/>
                <a:ext cx="0" cy="685800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74"/>
            <p:cNvCxnSpPr/>
            <p:nvPr userDrawn="1"/>
          </p:nvCxnSpPr>
          <p:spPr>
            <a:xfrm>
              <a:off x="0" y="6172200"/>
              <a:ext cx="9144000" cy="0"/>
            </a:xfrm>
            <a:prstGeom prst="line">
              <a:avLst/>
            </a:prstGeom>
            <a:ln w="12700" cmpd="sng">
              <a:solidFill>
                <a:schemeClr val="tx1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0" y="6629400"/>
              <a:ext cx="9144000" cy="0"/>
            </a:xfrm>
            <a:prstGeom prst="line">
              <a:avLst/>
            </a:prstGeom>
            <a:ln w="12700" cmpd="sng">
              <a:solidFill>
                <a:srgbClr val="000000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8915400" y="0"/>
              <a:ext cx="0" cy="6858000"/>
            </a:xfrm>
            <a:prstGeom prst="line">
              <a:avLst/>
            </a:prstGeom>
            <a:ln w="12700" cmpd="sng">
              <a:solidFill>
                <a:srgbClr val="000000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8686800" y="0"/>
              <a:ext cx="0" cy="6858000"/>
            </a:xfrm>
            <a:prstGeom prst="line">
              <a:avLst/>
            </a:prstGeom>
            <a:ln w="12700" cmpd="sng">
              <a:solidFill>
                <a:schemeClr val="tx1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0" y="6400800"/>
              <a:ext cx="9144000" cy="0"/>
            </a:xfrm>
            <a:prstGeom prst="line">
              <a:avLst/>
            </a:prstGeom>
            <a:ln w="12700" cmpd="sng">
              <a:solidFill>
                <a:schemeClr val="tx1">
                  <a:lumMod val="20000"/>
                  <a:lumOff val="8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0" y="0"/>
              <a:ext cx="7617760" cy="6858000"/>
              <a:chOff x="0" y="0"/>
              <a:chExt cx="7617760" cy="6858000"/>
            </a:xfrm>
          </p:grpSpPr>
          <p:cxnSp>
            <p:nvCxnSpPr>
              <p:cNvPr id="95" name="Straight Connector 94"/>
              <p:cNvCxnSpPr/>
              <p:nvPr/>
            </p:nvCxnSpPr>
            <p:spPr>
              <a:xfrm>
                <a:off x="228600" y="0"/>
                <a:ext cx="0" cy="685800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4572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1">
                    <a:lumMod val="20000"/>
                    <a:lumOff val="8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bg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bg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761776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bg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1" name="Straight Connector 80"/>
            <p:cNvCxnSpPr/>
            <p:nvPr/>
          </p:nvCxnSpPr>
          <p:spPr>
            <a:xfrm>
              <a:off x="9144000" y="0"/>
              <a:ext cx="0" cy="6858000"/>
            </a:xfrm>
            <a:prstGeom prst="line">
              <a:avLst/>
            </a:prstGeom>
            <a:ln w="12700" cmpd="sng">
              <a:solidFill>
                <a:srgbClr val="000000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/>
            <p:cNvGrpSpPr/>
            <p:nvPr/>
          </p:nvGrpSpPr>
          <p:grpSpPr>
            <a:xfrm>
              <a:off x="0" y="0"/>
              <a:ext cx="9144000" cy="457200"/>
              <a:chOff x="0" y="0"/>
              <a:chExt cx="9144000" cy="457200"/>
            </a:xfrm>
          </p:grpSpPr>
          <p:cxnSp>
            <p:nvCxnSpPr>
              <p:cNvPr id="92" name="Straight Connector 91"/>
              <p:cNvCxnSpPr/>
              <p:nvPr/>
            </p:nvCxnSpPr>
            <p:spPr>
              <a:xfrm>
                <a:off x="0" y="228600"/>
                <a:ext cx="9144000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0" y="457200"/>
                <a:ext cx="9144000" cy="0"/>
              </a:xfrm>
              <a:prstGeom prst="line">
                <a:avLst/>
              </a:prstGeom>
              <a:ln w="12700" cmpd="sng">
                <a:solidFill>
                  <a:schemeClr val="tx1">
                    <a:lumMod val="20000"/>
                    <a:lumOff val="8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0" y="0"/>
                <a:ext cx="9144000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3" name="Straight Connector 82"/>
            <p:cNvCxnSpPr/>
            <p:nvPr/>
          </p:nvCxnSpPr>
          <p:spPr>
            <a:xfrm>
              <a:off x="0" y="6858000"/>
              <a:ext cx="9144000" cy="0"/>
            </a:xfrm>
            <a:prstGeom prst="line">
              <a:avLst/>
            </a:prstGeom>
            <a:ln w="1270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3"/>
            <p:cNvGrpSpPr/>
            <p:nvPr/>
          </p:nvGrpSpPr>
          <p:grpSpPr>
            <a:xfrm>
              <a:off x="0" y="2057400"/>
              <a:ext cx="9144000" cy="457200"/>
              <a:chOff x="0" y="0"/>
              <a:chExt cx="9144000" cy="457200"/>
            </a:xfrm>
          </p:grpSpPr>
          <p:cxnSp>
            <p:nvCxnSpPr>
              <p:cNvPr id="89" name="Straight Connector 88"/>
              <p:cNvCxnSpPr/>
              <p:nvPr/>
            </p:nvCxnSpPr>
            <p:spPr>
              <a:xfrm>
                <a:off x="0" y="228600"/>
                <a:ext cx="9144000" cy="0"/>
              </a:xfrm>
              <a:prstGeom prst="line">
                <a:avLst/>
              </a:prstGeom>
              <a:ln w="12700" cmpd="sng">
                <a:solidFill>
                  <a:schemeClr val="tx1">
                    <a:lumMod val="20000"/>
                    <a:lumOff val="8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0" y="457200"/>
                <a:ext cx="9144000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0" y="0"/>
                <a:ext cx="9144000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/>
            <p:cNvGrpSpPr/>
            <p:nvPr/>
          </p:nvGrpSpPr>
          <p:grpSpPr>
            <a:xfrm>
              <a:off x="0" y="4343400"/>
              <a:ext cx="9144000" cy="457200"/>
              <a:chOff x="0" y="0"/>
              <a:chExt cx="9144000" cy="457200"/>
            </a:xfrm>
          </p:grpSpPr>
          <p:cxnSp>
            <p:nvCxnSpPr>
              <p:cNvPr id="86" name="Straight Connector 85"/>
              <p:cNvCxnSpPr/>
              <p:nvPr/>
            </p:nvCxnSpPr>
            <p:spPr>
              <a:xfrm>
                <a:off x="0" y="228600"/>
                <a:ext cx="9144000" cy="0"/>
              </a:xfrm>
              <a:prstGeom prst="line">
                <a:avLst/>
              </a:prstGeom>
              <a:ln w="12700" cmpd="sng">
                <a:solidFill>
                  <a:schemeClr val="tx1">
                    <a:lumMod val="20000"/>
                    <a:lumOff val="80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0" y="457200"/>
                <a:ext cx="9144000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0" y="0"/>
                <a:ext cx="9144000" cy="0"/>
              </a:xfrm>
              <a:prstGeom prst="line">
                <a:avLst/>
              </a:prstGeom>
              <a:ln w="12700" cmpd="sng"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Rectangle 106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Grid</a:t>
            </a:r>
          </a:p>
        </p:txBody>
      </p:sp>
    </p:spTree>
    <p:extLst>
      <p:ext uri="{BB962C8B-B14F-4D97-AF65-F5344CB8AC3E}">
        <p14:creationId xmlns:p14="http://schemas.microsoft.com/office/powerpoint/2010/main" val="427307469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1920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orient="horz" pos="1440" userDrawn="1">
          <p15:clr>
            <a:srgbClr val="FBAE40"/>
          </p15:clr>
        </p15:guide>
        <p15:guide id="6" orient="horz" pos="2880" userDrawn="1">
          <p15:clr>
            <a:srgbClr val="FBAE40"/>
          </p15:clr>
        </p15:guide>
        <p15:guide id="7" orient="horz" pos="144" userDrawn="1">
          <p15:clr>
            <a:srgbClr val="FBAE40"/>
          </p15:clr>
        </p15:guide>
        <p15:guide id="8" orient="horz" pos="3888" userDrawn="1">
          <p15:clr>
            <a:srgbClr val="FBAE40"/>
          </p15:clr>
        </p15:guide>
        <p15:guide id="9" pos="144" userDrawn="1">
          <p15:clr>
            <a:srgbClr val="FBAE40"/>
          </p15:clr>
        </p15:guide>
        <p15:guide id="10" pos="5616" userDrawn="1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/>
              <a:t>DO NOT USE ANY LAYOUTS PAST THIS POINT</a:t>
            </a:r>
          </a:p>
        </p:txBody>
      </p:sp>
    </p:spTree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647" y="2791380"/>
            <a:ext cx="8216153" cy="1183341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4616962"/>
            <a:ext cx="8216153" cy="923544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sp>
        <p:nvSpPr>
          <p:cNvPr id="159" name="Rectangle 158"/>
          <p:cNvSpPr/>
          <p:nvPr userDrawn="1"/>
        </p:nvSpPr>
        <p:spPr>
          <a:xfrm>
            <a:off x="7522464" y="0"/>
            <a:ext cx="1621536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70647" y="4341301"/>
            <a:ext cx="8216153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Slide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1" y="80682"/>
            <a:ext cx="1951908" cy="109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36744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3" name="Rectangle 12"/>
          <p:cNvSpPr>
            <a:spLocks noChangeAspect="1"/>
          </p:cNvSpPr>
          <p:nvPr userDrawn="1"/>
        </p:nvSpPr>
        <p:spPr>
          <a:xfrm>
            <a:off x="0" y="5335266"/>
            <a:ext cx="9144000" cy="152273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3999" y="5652328"/>
            <a:ext cx="6093761" cy="502914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Section Header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tx1"/>
          </a:solidFill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3999" y="2508931"/>
            <a:ext cx="6093761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3476007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599" y="2062621"/>
            <a:ext cx="8686798" cy="4096512"/>
          </a:xfrm>
        </p:spPr>
        <p:txBody>
          <a:bodyPr lIns="411480" numCol="1" spcCol="457200"/>
          <a:lstStyle>
            <a:lvl1pPr marL="65088" indent="-65088">
              <a:spcBef>
                <a:spcPts val="500"/>
              </a:spcBef>
              <a:tabLst/>
              <a:defRPr sz="2000" baseline="0"/>
            </a:lvl1pPr>
            <a:lvl2pPr>
              <a:spcBef>
                <a:spcPts val="500"/>
              </a:spcBef>
              <a:defRPr sz="2000" baseline="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tab to add bullet.</a:t>
            </a:r>
          </a:p>
          <a:p>
            <a:pPr lvl="1"/>
            <a:r>
              <a:rPr lang="en-US"/>
              <a:t>Suggested maximums: 5 words per line. 10 words per text block. 50 slides per text box.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and Content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6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2956920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274023" y="2062621"/>
            <a:ext cx="2578958" cy="410957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7542" y="2062621"/>
            <a:ext cx="2597856" cy="410957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1519" y="2062621"/>
            <a:ext cx="0" cy="4109577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Two Content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6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7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50218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Main 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470647" y="1881353"/>
            <a:ext cx="8202706" cy="742803"/>
          </a:xfrm>
          <a:prstGeom prst="rect">
            <a:avLst/>
          </a:prstGeom>
        </p:spPr>
        <p:txBody>
          <a:bodyPr lIns="0" tIns="0" rIns="0" bIns="0" anchor="t"/>
          <a:lstStyle>
            <a:lvl1pPr algn="l" defTabSz="457200" rtl="0" eaLnBrk="1" latinLnBrk="0" hangingPunct="1">
              <a:lnSpc>
                <a:spcPts val="3160"/>
              </a:lnSpc>
              <a:spcBef>
                <a:spcPct val="0"/>
              </a:spcBef>
              <a:buNone/>
              <a:defRPr sz="2800" b="1" kern="1200" cap="all" normalizeH="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600" b="0" cap="none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5" name="Rectangle 2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(Main Red)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6" name="Freeform 25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20394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74023" y="1823989"/>
            <a:ext cx="2586657" cy="508176"/>
          </a:xfrm>
        </p:spPr>
        <p:txBody>
          <a:bodyPr anchor="b"/>
          <a:lstStyle>
            <a:lvl1pPr marL="0" indent="0">
              <a:buNone/>
              <a:defRPr sz="2000" b="1" kern="0" cap="all" spc="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274023" y="2438399"/>
            <a:ext cx="2586657" cy="37337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Main text style. Use tab to change text style.</a:t>
            </a:r>
          </a:p>
          <a:p>
            <a:pPr lvl="1"/>
            <a:r>
              <a:rPr lang="en-US"/>
              <a:t>5 words per line. 10 words per text block.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7542" y="1818345"/>
            <a:ext cx="2597856" cy="508176"/>
          </a:xfrm>
        </p:spPr>
        <p:txBody>
          <a:bodyPr anchor="b"/>
          <a:lstStyle>
            <a:lvl1pPr marL="0" indent="0">
              <a:buNone/>
              <a:defRPr sz="2000" b="1" kern="0" cap="all" spc="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17542" y="2438399"/>
            <a:ext cx="2597856" cy="37337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Main text style. Use tab to change text style.</a:t>
            </a:r>
          </a:p>
          <a:p>
            <a:pPr lvl="1"/>
            <a:r>
              <a:rPr lang="en-US"/>
              <a:t>5 words per line. 10 words per text block.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cxnSp>
        <p:nvCxnSpPr>
          <p:cNvPr id="53" name="Straight Connector 52"/>
          <p:cNvCxnSpPr/>
          <p:nvPr userDrawn="1"/>
        </p:nvCxnSpPr>
        <p:spPr>
          <a:xfrm>
            <a:off x="6091519" y="2062621"/>
            <a:ext cx="0" cy="4109577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6439994" y="6430910"/>
            <a:ext cx="1079329" cy="166714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Comparison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7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8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9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042472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Only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6768342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Blank</a:t>
            </a:r>
          </a:p>
        </p:txBody>
      </p:sp>
    </p:spTree>
    <p:extLst>
      <p:ext uri="{BB962C8B-B14F-4D97-AF65-F5344CB8AC3E}">
        <p14:creationId xmlns:p14="http://schemas.microsoft.com/office/powerpoint/2010/main" val="1753626086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8" y="2056245"/>
            <a:ext cx="2583229" cy="1127222"/>
          </a:xfrm>
        </p:spPr>
        <p:txBody>
          <a:bodyPr lIns="457200" anchor="b"/>
          <a:lstStyle>
            <a:lvl1pPr algn="l">
              <a:lnSpc>
                <a:spcPct val="100000"/>
              </a:lnSpc>
              <a:defRPr sz="2400" b="1"/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28598" y="3318933"/>
            <a:ext cx="2583229" cy="1810455"/>
          </a:xfrm>
        </p:spPr>
        <p:txBody>
          <a:bodyPr lIns="457200"/>
          <a:lstStyle>
            <a:lvl1pPr marL="0" indent="0">
              <a:buNone/>
              <a:defRPr sz="20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caption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41" name="Content Placeholder 2"/>
          <p:cNvSpPr>
            <a:spLocks noGrp="1"/>
          </p:cNvSpPr>
          <p:nvPr>
            <p:ph idx="13"/>
          </p:nvPr>
        </p:nvSpPr>
        <p:spPr>
          <a:xfrm>
            <a:off x="3276598" y="2062621"/>
            <a:ext cx="5638800" cy="3066768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this layout for charts, tables</a:t>
            </a:r>
            <a:r>
              <a:rPr lang="en-US" sz="1000" baseline="0"/>
              <a:t> or image that need caption text. Click corresponding icon to insert media.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Put title &amp; caption in placeholders at left</a:t>
            </a:r>
          </a:p>
        </p:txBody>
      </p:sp>
      <p:grpSp>
        <p:nvGrpSpPr>
          <p:cNvPr id="15" name="Group 14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6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Content with Caption</a:t>
            </a:r>
          </a:p>
        </p:txBody>
      </p:sp>
    </p:spTree>
    <p:extLst>
      <p:ext uri="{BB962C8B-B14F-4D97-AF65-F5344CB8AC3E}">
        <p14:creationId xmlns:p14="http://schemas.microsoft.com/office/powerpoint/2010/main" val="1251119302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76798"/>
            <a:ext cx="8686800" cy="513117"/>
          </a:xfrm>
        </p:spPr>
        <p:txBody>
          <a:bodyPr lIns="457200"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41959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5460468"/>
            <a:ext cx="8686800" cy="553686"/>
          </a:xfrm>
        </p:spPr>
        <p:txBody>
          <a:bodyPr lIns="457200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Picture with Caption</a:t>
            </a:r>
          </a:p>
        </p:txBody>
      </p:sp>
    </p:spTree>
    <p:extLst>
      <p:ext uri="{BB962C8B-B14F-4D97-AF65-F5344CB8AC3E}">
        <p14:creationId xmlns:p14="http://schemas.microsoft.com/office/powerpoint/2010/main" val="1478117343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TITLE PAGE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63388012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Main Red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470647" y="1881353"/>
            <a:ext cx="8202706" cy="742803"/>
          </a:xfrm>
          <a:prstGeom prst="rect">
            <a:avLst/>
          </a:prstGeom>
        </p:spPr>
        <p:txBody>
          <a:bodyPr lIns="0" tIns="0" rIns="0" bIns="0" anchor="t"/>
          <a:lstStyle>
            <a:lvl1pPr algn="l" defTabSz="457200" rtl="0" eaLnBrk="1" latinLnBrk="0" hangingPunct="1">
              <a:lnSpc>
                <a:spcPts val="3160"/>
              </a:lnSpc>
              <a:spcBef>
                <a:spcPct val="0"/>
              </a:spcBef>
              <a:buNone/>
              <a:defRPr sz="2800" b="1" kern="1200" cap="all" normalizeH="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600" b="0" cap="none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5" name="Rectangle 2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(Main Red)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6" name="Freeform 25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50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Main Blu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(Main 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15477319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Title Slide (Main Red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" r="11337" b="6880"/>
          <a:stretch/>
        </p:blipFill>
        <p:spPr>
          <a:xfrm flipH="1">
            <a:off x="0" y="1786"/>
            <a:ext cx="9144000" cy="6856214"/>
          </a:xfrm>
          <a:prstGeom prst="rect">
            <a:avLst/>
          </a:prstGeom>
        </p:spPr>
      </p:pic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470647" y="1881353"/>
            <a:ext cx="8202706" cy="742803"/>
          </a:xfrm>
          <a:prstGeom prst="rect">
            <a:avLst/>
          </a:prstGeom>
        </p:spPr>
        <p:txBody>
          <a:bodyPr lIns="0" tIns="0" rIns="0" bIns="0" anchor="t"/>
          <a:lstStyle>
            <a:lvl1pPr algn="l" defTabSz="457200" rtl="0" eaLnBrk="1" latinLnBrk="0" hangingPunct="1">
              <a:lnSpc>
                <a:spcPts val="3160"/>
              </a:lnSpc>
              <a:spcBef>
                <a:spcPct val="0"/>
              </a:spcBef>
              <a:buNone/>
              <a:defRPr sz="2800" b="1" kern="1200" cap="all" normalizeH="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600" b="0" cap="none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5" name="Rectangle 2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Alt Title Slide (Main Red)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6" name="Freeform 25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377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Title Slide (Main Blu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" r="11337" b="6880"/>
          <a:stretch/>
        </p:blipFill>
        <p:spPr>
          <a:xfrm flipH="1">
            <a:off x="0" y="1786"/>
            <a:ext cx="9144000" cy="6856214"/>
          </a:xfrm>
          <a:prstGeom prst="rect">
            <a:avLst/>
          </a:prstGeom>
        </p:spPr>
      </p:pic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Alt Title Slide (Main 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1866231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Main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(Main 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929016849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LTSS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LTSS title</a:t>
            </a: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470647" y="1881353"/>
            <a:ext cx="8202706" cy="742803"/>
          </a:xfrm>
          <a:prstGeom prst="rect">
            <a:avLst/>
          </a:prstGeom>
        </p:spPr>
        <p:txBody>
          <a:bodyPr lIns="0" tIns="0" rIns="0" bIns="0" anchor="t"/>
          <a:lstStyle>
            <a:lvl1pPr algn="l" defTabSz="457200" rtl="0" eaLnBrk="1" latinLnBrk="0" hangingPunct="1">
              <a:lnSpc>
                <a:spcPts val="3160"/>
              </a:lnSpc>
              <a:spcBef>
                <a:spcPct val="0"/>
              </a:spcBef>
              <a:buNone/>
              <a:defRPr sz="2800" b="1" kern="1200" cap="all" normalizeH="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600" b="0" cap="none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5" name="Rectangle 2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(LTSS)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6" name="Freeform 25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1700344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HPA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(HPA)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HPA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332330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Connected Car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(Connected</a:t>
              </a:r>
              <a:r>
                <a:rPr lang="en-US" sz="1100" baseline="0"/>
                <a:t> Care</a:t>
              </a:r>
              <a:r>
                <a:rPr lang="en-US" sz="1100"/>
                <a:t>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Connected Care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771283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PCMH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(PCMH)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PCMH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1177552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PCSP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(PCSP)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PCSP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1119076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CQA Academy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(NCQA</a:t>
              </a:r>
              <a:r>
                <a:rPr lang="en-US" sz="1100" baseline="0"/>
                <a:t> Academy</a:t>
              </a:r>
              <a:r>
                <a:rPr lang="en-US" sz="1100"/>
                <a:t>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rgbClr val="00927E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rgbClr val="0092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Academy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66" y="139699"/>
            <a:ext cx="1758186" cy="91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1675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STRUCTURAL</a:t>
            </a:r>
            <a:r>
              <a:rPr lang="en-US" sz="4800" b="1" baseline="0"/>
              <a:t> </a:t>
            </a:r>
            <a:br>
              <a:rPr lang="en-US" sz="4800" b="1" baseline="0"/>
            </a:br>
            <a:r>
              <a:rPr lang="en-US" sz="4800" b="1" baseline="0"/>
              <a:t>SLIDE </a:t>
            </a:r>
            <a:r>
              <a:rPr lang="en-US" sz="4800" b="1"/>
              <a:t>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896192458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Table of Contents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754560" y="1980800"/>
            <a:ext cx="1538883" cy="2896401"/>
            <a:chOff x="754560" y="1728152"/>
            <a:chExt cx="1538883" cy="2896401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754560" y="3738156"/>
              <a:ext cx="1538883" cy="886397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i="1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Table of</a:t>
              </a:r>
              <a:br>
                <a:rPr lang="en-US" sz="3600" i="1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rPr>
              </a:br>
              <a:r>
                <a:rPr lang="en-US" sz="3600" i="1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contents</a:t>
              </a:r>
            </a:p>
          </p:txBody>
        </p:sp>
        <p:grpSp>
          <p:nvGrpSpPr>
            <p:cNvPr id="24" name="Group 23"/>
            <p:cNvGrpSpPr/>
            <p:nvPr userDrawn="1"/>
          </p:nvGrpSpPr>
          <p:grpSpPr>
            <a:xfrm>
              <a:off x="939802" y="1728152"/>
              <a:ext cx="1168398" cy="1707904"/>
              <a:chOff x="2911475" y="1220788"/>
              <a:chExt cx="3486150" cy="5095875"/>
            </a:xfrm>
            <a:solidFill>
              <a:schemeClr val="tx2"/>
            </a:solidFill>
          </p:grpSpPr>
          <p:sp>
            <p:nvSpPr>
              <p:cNvPr id="25" name="Freeform 1"/>
              <p:cNvSpPr>
                <a:spLocks noChangeArrowheads="1"/>
              </p:cNvSpPr>
              <p:nvPr/>
            </p:nvSpPr>
            <p:spPr bwMode="auto">
              <a:xfrm>
                <a:off x="4181475" y="1220788"/>
                <a:ext cx="2216150" cy="4083050"/>
              </a:xfrm>
              <a:custGeom>
                <a:avLst/>
                <a:gdLst>
                  <a:gd name="T0" fmla="*/ 500 w 6157"/>
                  <a:gd name="T1" fmla="*/ 9655 h 11344"/>
                  <a:gd name="T2" fmla="*/ 500 w 6157"/>
                  <a:gd name="T3" fmla="*/ 9655 h 11344"/>
                  <a:gd name="T4" fmla="*/ 2406 w 6157"/>
                  <a:gd name="T5" fmla="*/ 11343 h 11344"/>
                  <a:gd name="T6" fmla="*/ 2562 w 6157"/>
                  <a:gd name="T7" fmla="*/ 10343 h 11344"/>
                  <a:gd name="T8" fmla="*/ 1063 w 6157"/>
                  <a:gd name="T9" fmla="*/ 9093 h 11344"/>
                  <a:gd name="T10" fmla="*/ 6156 w 6157"/>
                  <a:gd name="T11" fmla="*/ 0 h 11344"/>
                  <a:gd name="T12" fmla="*/ 500 w 6157"/>
                  <a:gd name="T13" fmla="*/ 9655 h 1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7" h="11344">
                    <a:moveTo>
                      <a:pt x="500" y="9655"/>
                    </a:moveTo>
                    <a:lnTo>
                      <a:pt x="500" y="9655"/>
                    </a:lnTo>
                    <a:cubicBezTo>
                      <a:pt x="782" y="10562"/>
                      <a:pt x="1563" y="11062"/>
                      <a:pt x="2406" y="11343"/>
                    </a:cubicBezTo>
                    <a:cubicBezTo>
                      <a:pt x="2562" y="10343"/>
                      <a:pt x="2562" y="10343"/>
                      <a:pt x="2562" y="10343"/>
                    </a:cubicBezTo>
                    <a:cubicBezTo>
                      <a:pt x="1938" y="10093"/>
                      <a:pt x="1375" y="9718"/>
                      <a:pt x="1063" y="9093"/>
                    </a:cubicBezTo>
                    <a:cubicBezTo>
                      <a:pt x="438" y="7718"/>
                      <a:pt x="1188" y="5125"/>
                      <a:pt x="6156" y="0"/>
                    </a:cubicBezTo>
                    <a:cubicBezTo>
                      <a:pt x="1063" y="5125"/>
                      <a:pt x="0" y="8030"/>
                      <a:pt x="500" y="965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Freeform 2"/>
              <p:cNvSpPr>
                <a:spLocks noChangeArrowheads="1"/>
              </p:cNvSpPr>
              <p:nvPr/>
            </p:nvSpPr>
            <p:spPr bwMode="auto">
              <a:xfrm>
                <a:off x="3800475" y="1265238"/>
                <a:ext cx="2541588" cy="4578350"/>
              </a:xfrm>
              <a:custGeom>
                <a:avLst/>
                <a:gdLst>
                  <a:gd name="T0" fmla="*/ 3406 w 7062"/>
                  <a:gd name="T1" fmla="*/ 11562 h 12719"/>
                  <a:gd name="T2" fmla="*/ 3406 w 7062"/>
                  <a:gd name="T3" fmla="*/ 11562 h 12719"/>
                  <a:gd name="T4" fmla="*/ 1344 w 7062"/>
                  <a:gd name="T5" fmla="*/ 9780 h 12719"/>
                  <a:gd name="T6" fmla="*/ 7061 w 7062"/>
                  <a:gd name="T7" fmla="*/ 0 h 12719"/>
                  <a:gd name="T8" fmla="*/ 750 w 7062"/>
                  <a:gd name="T9" fmla="*/ 10968 h 12719"/>
                  <a:gd name="T10" fmla="*/ 3219 w 7062"/>
                  <a:gd name="T11" fmla="*/ 12718 h 12719"/>
                  <a:gd name="T12" fmla="*/ 3406 w 7062"/>
                  <a:gd name="T13" fmla="*/ 11562 h 12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2" h="12719">
                    <a:moveTo>
                      <a:pt x="3406" y="11562"/>
                    </a:moveTo>
                    <a:lnTo>
                      <a:pt x="3406" y="11562"/>
                    </a:lnTo>
                    <a:cubicBezTo>
                      <a:pt x="2500" y="11280"/>
                      <a:pt x="1656" y="10749"/>
                      <a:pt x="1344" y="9780"/>
                    </a:cubicBezTo>
                    <a:cubicBezTo>
                      <a:pt x="781" y="8155"/>
                      <a:pt x="1844" y="5219"/>
                      <a:pt x="7061" y="0"/>
                    </a:cubicBezTo>
                    <a:cubicBezTo>
                      <a:pt x="969" y="6000"/>
                      <a:pt x="0" y="9218"/>
                      <a:pt x="750" y="10968"/>
                    </a:cubicBezTo>
                    <a:cubicBezTo>
                      <a:pt x="1219" y="11968"/>
                      <a:pt x="2250" y="12468"/>
                      <a:pt x="3219" y="12718"/>
                    </a:cubicBezTo>
                    <a:lnTo>
                      <a:pt x="3406" y="11562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Freeform 3"/>
              <p:cNvSpPr>
                <a:spLocks noChangeArrowheads="1"/>
              </p:cNvSpPr>
              <p:nvPr/>
            </p:nvSpPr>
            <p:spPr bwMode="auto">
              <a:xfrm>
                <a:off x="2911475" y="1298575"/>
                <a:ext cx="3397250" cy="5018088"/>
              </a:xfrm>
              <a:custGeom>
                <a:avLst/>
                <a:gdLst>
                  <a:gd name="T0" fmla="*/ 3156 w 9438"/>
                  <a:gd name="T1" fmla="*/ 11405 h 13937"/>
                  <a:gd name="T2" fmla="*/ 3156 w 9438"/>
                  <a:gd name="T3" fmla="*/ 11405 h 13937"/>
                  <a:gd name="T4" fmla="*/ 9437 w 9438"/>
                  <a:gd name="T5" fmla="*/ 0 h 13937"/>
                  <a:gd name="T6" fmla="*/ 3938 w 9438"/>
                  <a:gd name="T7" fmla="*/ 13468 h 13937"/>
                  <a:gd name="T8" fmla="*/ 5469 w 9438"/>
                  <a:gd name="T9" fmla="*/ 13936 h 13937"/>
                  <a:gd name="T10" fmla="*/ 5594 w 9438"/>
                  <a:gd name="T11" fmla="*/ 13030 h 13937"/>
                  <a:gd name="T12" fmla="*/ 3156 w 9438"/>
                  <a:gd name="T13" fmla="*/ 11405 h 13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8" h="13937">
                    <a:moveTo>
                      <a:pt x="3156" y="11405"/>
                    </a:moveTo>
                    <a:lnTo>
                      <a:pt x="3156" y="11405"/>
                    </a:lnTo>
                    <a:cubicBezTo>
                      <a:pt x="2188" y="9718"/>
                      <a:pt x="2938" y="6406"/>
                      <a:pt x="9437" y="0"/>
                    </a:cubicBezTo>
                    <a:cubicBezTo>
                      <a:pt x="0" y="9186"/>
                      <a:pt x="1594" y="12374"/>
                      <a:pt x="3938" y="13468"/>
                    </a:cubicBezTo>
                    <a:cubicBezTo>
                      <a:pt x="4438" y="13718"/>
                      <a:pt x="4969" y="13843"/>
                      <a:pt x="5469" y="13936"/>
                    </a:cubicBezTo>
                    <a:cubicBezTo>
                      <a:pt x="5594" y="13030"/>
                      <a:pt x="5594" y="13030"/>
                      <a:pt x="5594" y="13030"/>
                    </a:cubicBezTo>
                    <a:cubicBezTo>
                      <a:pt x="4719" y="12811"/>
                      <a:pt x="3656" y="12343"/>
                      <a:pt x="3156" y="1140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4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500111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Table of Contents (Blue)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sp>
        <p:nvSpPr>
          <p:cNvPr id="22" name="TextBox 21"/>
          <p:cNvSpPr txBox="1"/>
          <p:nvPr userDrawn="1"/>
        </p:nvSpPr>
        <p:spPr>
          <a:xfrm>
            <a:off x="754560" y="3990804"/>
            <a:ext cx="1538883" cy="886397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Table of</a:t>
            </a:r>
            <a:br>
              <a:rPr lang="en-US" sz="36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36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contents</a:t>
            </a: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939802" y="1980800"/>
            <a:ext cx="1168398" cy="1707904"/>
            <a:chOff x="2911475" y="1220788"/>
            <a:chExt cx="3486150" cy="5095875"/>
          </a:xfrm>
          <a:solidFill>
            <a:schemeClr val="tx1"/>
          </a:solidFill>
        </p:grpSpPr>
        <p:sp>
          <p:nvSpPr>
            <p:cNvPr id="29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347881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Agenda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"/>
          <p:cNvSpPr>
            <a:spLocks noGrp="1"/>
          </p:cNvSpPr>
          <p:nvPr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818682" y="2202399"/>
            <a:ext cx="1410643" cy="2453202"/>
            <a:chOff x="818682" y="1980800"/>
            <a:chExt cx="1410643" cy="2453202"/>
          </a:xfrm>
        </p:grpSpPr>
        <p:sp>
          <p:nvSpPr>
            <p:cNvPr id="28" name="TextBox 27"/>
            <p:cNvSpPr txBox="1"/>
            <p:nvPr userDrawn="1"/>
          </p:nvSpPr>
          <p:spPr>
            <a:xfrm>
              <a:off x="818682" y="3990804"/>
              <a:ext cx="1410643" cy="443198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i="1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Agenda</a:t>
              </a:r>
            </a:p>
          </p:txBody>
        </p:sp>
        <p:grpSp>
          <p:nvGrpSpPr>
            <p:cNvPr id="29" name="Group 28"/>
            <p:cNvGrpSpPr/>
            <p:nvPr userDrawn="1"/>
          </p:nvGrpSpPr>
          <p:grpSpPr>
            <a:xfrm>
              <a:off x="939802" y="1980800"/>
              <a:ext cx="1168398" cy="1707904"/>
              <a:chOff x="2911475" y="1220788"/>
              <a:chExt cx="3486150" cy="5095875"/>
            </a:xfrm>
            <a:solidFill>
              <a:schemeClr val="accent1"/>
            </a:solidFill>
          </p:grpSpPr>
          <p:sp>
            <p:nvSpPr>
              <p:cNvPr id="30" name="Freeform 1"/>
              <p:cNvSpPr>
                <a:spLocks noChangeArrowheads="1"/>
              </p:cNvSpPr>
              <p:nvPr/>
            </p:nvSpPr>
            <p:spPr bwMode="auto">
              <a:xfrm>
                <a:off x="4181475" y="1220788"/>
                <a:ext cx="2216150" cy="4083050"/>
              </a:xfrm>
              <a:custGeom>
                <a:avLst/>
                <a:gdLst>
                  <a:gd name="T0" fmla="*/ 500 w 6157"/>
                  <a:gd name="T1" fmla="*/ 9655 h 11344"/>
                  <a:gd name="T2" fmla="*/ 500 w 6157"/>
                  <a:gd name="T3" fmla="*/ 9655 h 11344"/>
                  <a:gd name="T4" fmla="*/ 2406 w 6157"/>
                  <a:gd name="T5" fmla="*/ 11343 h 11344"/>
                  <a:gd name="T6" fmla="*/ 2562 w 6157"/>
                  <a:gd name="T7" fmla="*/ 10343 h 11344"/>
                  <a:gd name="T8" fmla="*/ 1063 w 6157"/>
                  <a:gd name="T9" fmla="*/ 9093 h 11344"/>
                  <a:gd name="T10" fmla="*/ 6156 w 6157"/>
                  <a:gd name="T11" fmla="*/ 0 h 11344"/>
                  <a:gd name="T12" fmla="*/ 500 w 6157"/>
                  <a:gd name="T13" fmla="*/ 9655 h 1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7" h="11344">
                    <a:moveTo>
                      <a:pt x="500" y="9655"/>
                    </a:moveTo>
                    <a:lnTo>
                      <a:pt x="500" y="9655"/>
                    </a:lnTo>
                    <a:cubicBezTo>
                      <a:pt x="782" y="10562"/>
                      <a:pt x="1563" y="11062"/>
                      <a:pt x="2406" y="11343"/>
                    </a:cubicBezTo>
                    <a:cubicBezTo>
                      <a:pt x="2562" y="10343"/>
                      <a:pt x="2562" y="10343"/>
                      <a:pt x="2562" y="10343"/>
                    </a:cubicBezTo>
                    <a:cubicBezTo>
                      <a:pt x="1938" y="10093"/>
                      <a:pt x="1375" y="9718"/>
                      <a:pt x="1063" y="9093"/>
                    </a:cubicBezTo>
                    <a:cubicBezTo>
                      <a:pt x="438" y="7718"/>
                      <a:pt x="1188" y="5125"/>
                      <a:pt x="6156" y="0"/>
                    </a:cubicBezTo>
                    <a:cubicBezTo>
                      <a:pt x="1063" y="5125"/>
                      <a:pt x="0" y="8030"/>
                      <a:pt x="500" y="965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Freeform 2"/>
              <p:cNvSpPr>
                <a:spLocks noChangeArrowheads="1"/>
              </p:cNvSpPr>
              <p:nvPr/>
            </p:nvSpPr>
            <p:spPr bwMode="auto">
              <a:xfrm>
                <a:off x="3800475" y="1265238"/>
                <a:ext cx="2541588" cy="4578350"/>
              </a:xfrm>
              <a:custGeom>
                <a:avLst/>
                <a:gdLst>
                  <a:gd name="T0" fmla="*/ 3406 w 7062"/>
                  <a:gd name="T1" fmla="*/ 11562 h 12719"/>
                  <a:gd name="T2" fmla="*/ 3406 w 7062"/>
                  <a:gd name="T3" fmla="*/ 11562 h 12719"/>
                  <a:gd name="T4" fmla="*/ 1344 w 7062"/>
                  <a:gd name="T5" fmla="*/ 9780 h 12719"/>
                  <a:gd name="T6" fmla="*/ 7061 w 7062"/>
                  <a:gd name="T7" fmla="*/ 0 h 12719"/>
                  <a:gd name="T8" fmla="*/ 750 w 7062"/>
                  <a:gd name="T9" fmla="*/ 10968 h 12719"/>
                  <a:gd name="T10" fmla="*/ 3219 w 7062"/>
                  <a:gd name="T11" fmla="*/ 12718 h 12719"/>
                  <a:gd name="T12" fmla="*/ 3406 w 7062"/>
                  <a:gd name="T13" fmla="*/ 11562 h 12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2" h="12719">
                    <a:moveTo>
                      <a:pt x="3406" y="11562"/>
                    </a:moveTo>
                    <a:lnTo>
                      <a:pt x="3406" y="11562"/>
                    </a:lnTo>
                    <a:cubicBezTo>
                      <a:pt x="2500" y="11280"/>
                      <a:pt x="1656" y="10749"/>
                      <a:pt x="1344" y="9780"/>
                    </a:cubicBezTo>
                    <a:cubicBezTo>
                      <a:pt x="781" y="8155"/>
                      <a:pt x="1844" y="5219"/>
                      <a:pt x="7061" y="0"/>
                    </a:cubicBezTo>
                    <a:cubicBezTo>
                      <a:pt x="969" y="6000"/>
                      <a:pt x="0" y="9218"/>
                      <a:pt x="750" y="10968"/>
                    </a:cubicBezTo>
                    <a:cubicBezTo>
                      <a:pt x="1219" y="11968"/>
                      <a:pt x="2250" y="12468"/>
                      <a:pt x="3219" y="12718"/>
                    </a:cubicBezTo>
                    <a:lnTo>
                      <a:pt x="3406" y="11562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Freeform 3"/>
              <p:cNvSpPr>
                <a:spLocks noChangeArrowheads="1"/>
              </p:cNvSpPr>
              <p:nvPr/>
            </p:nvSpPr>
            <p:spPr bwMode="auto">
              <a:xfrm>
                <a:off x="2911475" y="1298575"/>
                <a:ext cx="3397250" cy="5018088"/>
              </a:xfrm>
              <a:custGeom>
                <a:avLst/>
                <a:gdLst>
                  <a:gd name="T0" fmla="*/ 3156 w 9438"/>
                  <a:gd name="T1" fmla="*/ 11405 h 13937"/>
                  <a:gd name="T2" fmla="*/ 3156 w 9438"/>
                  <a:gd name="T3" fmla="*/ 11405 h 13937"/>
                  <a:gd name="T4" fmla="*/ 9437 w 9438"/>
                  <a:gd name="T5" fmla="*/ 0 h 13937"/>
                  <a:gd name="T6" fmla="*/ 3938 w 9438"/>
                  <a:gd name="T7" fmla="*/ 13468 h 13937"/>
                  <a:gd name="T8" fmla="*/ 5469 w 9438"/>
                  <a:gd name="T9" fmla="*/ 13936 h 13937"/>
                  <a:gd name="T10" fmla="*/ 5594 w 9438"/>
                  <a:gd name="T11" fmla="*/ 13030 h 13937"/>
                  <a:gd name="T12" fmla="*/ 3156 w 9438"/>
                  <a:gd name="T13" fmla="*/ 11405 h 13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8" h="13937">
                    <a:moveTo>
                      <a:pt x="3156" y="11405"/>
                    </a:moveTo>
                    <a:lnTo>
                      <a:pt x="3156" y="11405"/>
                    </a:lnTo>
                    <a:cubicBezTo>
                      <a:pt x="2188" y="9718"/>
                      <a:pt x="2938" y="6406"/>
                      <a:pt x="9437" y="0"/>
                    </a:cubicBezTo>
                    <a:cubicBezTo>
                      <a:pt x="0" y="9186"/>
                      <a:pt x="1594" y="12374"/>
                      <a:pt x="3938" y="13468"/>
                    </a:cubicBezTo>
                    <a:cubicBezTo>
                      <a:pt x="4438" y="13718"/>
                      <a:pt x="4969" y="13843"/>
                      <a:pt x="5469" y="13936"/>
                    </a:cubicBezTo>
                    <a:cubicBezTo>
                      <a:pt x="5594" y="13030"/>
                      <a:pt x="5594" y="13030"/>
                      <a:pt x="5594" y="13030"/>
                    </a:cubicBezTo>
                    <a:cubicBezTo>
                      <a:pt x="4719" y="12811"/>
                      <a:pt x="3656" y="12343"/>
                      <a:pt x="3156" y="1140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266113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Title Slide (Main 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" r="11337" b="6880"/>
          <a:stretch/>
        </p:blipFill>
        <p:spPr>
          <a:xfrm flipH="1">
            <a:off x="0" y="1786"/>
            <a:ext cx="9144000" cy="6856214"/>
          </a:xfrm>
          <a:prstGeom prst="rect">
            <a:avLst/>
          </a:prstGeom>
        </p:spPr>
      </p:pic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470647" y="1881353"/>
            <a:ext cx="8202706" cy="742803"/>
          </a:xfrm>
          <a:prstGeom prst="rect">
            <a:avLst/>
          </a:prstGeom>
        </p:spPr>
        <p:txBody>
          <a:bodyPr lIns="0" tIns="0" rIns="0" bIns="0" anchor="t"/>
          <a:lstStyle>
            <a:lvl1pPr algn="l" defTabSz="457200" rtl="0" eaLnBrk="1" latinLnBrk="0" hangingPunct="1">
              <a:lnSpc>
                <a:spcPts val="3160"/>
              </a:lnSpc>
              <a:spcBef>
                <a:spcPct val="0"/>
              </a:spcBef>
              <a:buNone/>
              <a:defRPr sz="2800" b="1" kern="1200" cap="all" normalizeH="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600" b="0" cap="none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5" name="Rectangle 2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Alt Title Slide (Main Red)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6" name="Freeform 25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Agenda (Blue)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818682" y="4212403"/>
            <a:ext cx="1410643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Agenda</a:t>
            </a:r>
          </a:p>
        </p:txBody>
      </p:sp>
      <p:grpSp>
        <p:nvGrpSpPr>
          <p:cNvPr id="29" name="Group 28"/>
          <p:cNvGrpSpPr/>
          <p:nvPr userDrawn="1"/>
        </p:nvGrpSpPr>
        <p:grpSpPr>
          <a:xfrm>
            <a:off x="939802" y="2202399"/>
            <a:ext cx="1168398" cy="1707904"/>
            <a:chOff x="2911475" y="1220788"/>
            <a:chExt cx="3486150" cy="5095875"/>
          </a:xfrm>
          <a:solidFill>
            <a:schemeClr val="tx1"/>
          </a:solidFill>
        </p:grpSpPr>
        <p:sp>
          <p:nvSpPr>
            <p:cNvPr id="30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1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686091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SECTION BREAK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07713941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Main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(Main)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872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LTSS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8"/>
            <a:ext cx="9144000" cy="1522732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LTSS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165" name="Group 164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166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(LTSS)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3" name="Freeform 22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8693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HPA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HPA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(HPA)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5771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Connected Car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2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Connected Care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</a:t>
              </a:r>
              <a:br>
                <a:rPr lang="en-US" sz="1100"/>
              </a:br>
              <a:r>
                <a:rPr lang="en-US" sz="1100"/>
                <a:t>(Connected Care)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7762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CUSTOM</a:t>
            </a:r>
            <a:r>
              <a:rPr lang="en-US" sz="4800" b="1" baseline="0"/>
              <a:t> LAYOUTS</a:t>
            </a:r>
            <a:endParaRPr lang="en-US" sz="4800" b="1"/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00602973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43199" y="2062621"/>
            <a:ext cx="6172195" cy="4114800"/>
          </a:xfrm>
        </p:spPr>
        <p:txBody>
          <a:bodyPr lIns="411480"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2 Column (Text)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6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564727"/>
      </p:ext>
    </p:extLst>
  </p:cSld>
  <p:clrMapOvr>
    <a:masterClrMapping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228599" y="2062621"/>
            <a:ext cx="8686800" cy="2737979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and</a:t>
            </a:r>
            <a:r>
              <a:rPr lang="en-US" sz="1100" baseline="0"/>
              <a:t> Chart (Horizontal)</a:t>
            </a:r>
            <a:endParaRPr lang="en-US" sz="110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82880" tIns="457200" rIns="27432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Chart Formatting Steps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Adjust Chart Design </a:t>
            </a:r>
            <a:br>
              <a:rPr lang="en-US" sz="1000"/>
            </a:br>
            <a:r>
              <a:rPr lang="en-US" sz="1000" i="1"/>
              <a:t>keep Style 1 (default)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>
                <a:solidFill>
                  <a:srgbClr val="FFFFFF"/>
                </a:solidFill>
              </a:rPr>
              <a:t>Choose “Monochromatic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Palette 1” from Change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Colors drop down menu</a:t>
            </a:r>
          </a:p>
          <a:p>
            <a:pPr marL="230187" lvl="1">
              <a:spcAft>
                <a:spcPts val="300"/>
              </a:spcAft>
            </a:pPr>
            <a:r>
              <a:rPr lang="en-US" sz="1000">
                <a:solidFill>
                  <a:srgbClr val="FFFFFF"/>
                </a:solidFill>
              </a:rPr>
              <a:t>OR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>
                <a:solidFill>
                  <a:srgbClr val="FFFFFF"/>
                </a:solidFill>
              </a:rPr>
              <a:t>Select all data points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and change fill color to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“Background 2” (2</a:t>
            </a:r>
            <a:r>
              <a:rPr lang="en-US" sz="1000" baseline="30000">
                <a:solidFill>
                  <a:srgbClr val="FFFFFF"/>
                </a:solidFill>
              </a:rPr>
              <a:t>nd</a:t>
            </a:r>
            <a:r>
              <a:rPr lang="en-US" sz="1000">
                <a:solidFill>
                  <a:srgbClr val="FFFFFF"/>
                </a:solidFill>
              </a:rPr>
              <a:t> grey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swatch in Theme Colors);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Select the data point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you wish to highlight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and choose the red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swatch fill color)</a:t>
            </a:r>
            <a:endParaRPr lang="en-US" sz="1000"/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Set Font Size &amp; Color</a:t>
            </a:r>
            <a:br>
              <a:rPr lang="en-US" sz="1000"/>
            </a:br>
            <a:r>
              <a:rPr lang="en-US" sz="1000" i="1"/>
              <a:t>select entire chart</a:t>
            </a:r>
            <a:endParaRPr lang="en-US" sz="1000"/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Change font size to 14pt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Change font color </a:t>
            </a:r>
            <a:br>
              <a:rPr lang="en-US" sz="1000"/>
            </a:br>
            <a:r>
              <a:rPr lang="en-US" sz="1000"/>
              <a:t>to “Text 1” (1</a:t>
            </a:r>
            <a:r>
              <a:rPr lang="en-US" sz="1000" baseline="30000"/>
              <a:t>st</a:t>
            </a:r>
            <a:r>
              <a:rPr lang="en-US" sz="1000"/>
              <a:t> grey </a:t>
            </a:r>
            <a:br>
              <a:rPr lang="en-US" sz="1000"/>
            </a:br>
            <a:r>
              <a:rPr lang="en-US" sz="1000"/>
              <a:t>swatch in Theme Colors)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Add Data Labels (optional)</a:t>
            </a:r>
            <a:br>
              <a:rPr lang="en-US" sz="1000"/>
            </a:br>
            <a:r>
              <a:rPr lang="en-US" sz="1000" i="1"/>
              <a:t>select entire chart</a:t>
            </a:r>
          </a:p>
          <a:p>
            <a:pPr marL="346075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Choose ”Data Labels &gt; </a:t>
            </a:r>
            <a:br>
              <a:rPr lang="en-US" sz="1000"/>
            </a:br>
            <a:r>
              <a:rPr lang="en-US" sz="1000"/>
              <a:t>Outside End” from</a:t>
            </a:r>
            <a:br>
              <a:rPr lang="en-US" sz="1000"/>
            </a:br>
            <a:r>
              <a:rPr lang="en-US" sz="1000"/>
              <a:t>Add Chart Element </a:t>
            </a:r>
            <a:br>
              <a:rPr lang="en-US" sz="1000"/>
            </a:br>
            <a:r>
              <a:rPr lang="en-US" sz="1000"/>
              <a:t>drop down menu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 startAt="4"/>
            </a:pPr>
            <a:r>
              <a:rPr lang="en-US" sz="1000"/>
              <a:t>Delete Legend</a:t>
            </a:r>
            <a:br>
              <a:rPr lang="en-US" sz="1000" i="1"/>
            </a:br>
            <a:r>
              <a:rPr lang="en-US" sz="1000" i="1"/>
              <a:t>label line, pie &amp; scatter </a:t>
            </a:r>
            <a:br>
              <a:rPr lang="en-US" sz="1000" i="1"/>
            </a:br>
            <a:r>
              <a:rPr lang="en-US" sz="1000" i="1"/>
              <a:t>plots manually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 startAt="4"/>
            </a:pPr>
            <a:r>
              <a:rPr lang="en-US" sz="1000"/>
              <a:t>Delete Chart Title</a:t>
            </a:r>
            <a:br>
              <a:rPr lang="en-US" sz="1000"/>
            </a:br>
            <a:r>
              <a:rPr lang="en-US" sz="1000" i="1"/>
              <a:t>title should be slide title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625770" y="837046"/>
            <a:ext cx="236860" cy="231682"/>
            <a:chOff x="595313" y="3619500"/>
            <a:chExt cx="2832100" cy="2770188"/>
          </a:xfrm>
          <a:solidFill>
            <a:schemeClr val="tx1"/>
          </a:solidFill>
        </p:grpSpPr>
        <p:sp>
          <p:nvSpPr>
            <p:cNvPr id="14" name="AutoShape 35"/>
            <p:cNvSpPr>
              <a:spLocks/>
            </p:cNvSpPr>
            <p:nvPr/>
          </p:nvSpPr>
          <p:spPr bwMode="auto">
            <a:xfrm>
              <a:off x="2235200" y="3619500"/>
              <a:ext cx="1192213" cy="1423988"/>
            </a:xfrm>
            <a:custGeom>
              <a:avLst/>
              <a:gdLst/>
              <a:ahLst/>
              <a:cxnLst/>
              <a:rect l="0" t="0" r="r" b="b"/>
              <a:pathLst>
                <a:path w="20831" h="20949">
                  <a:moveTo>
                    <a:pt x="10817" y="39"/>
                  </a:moveTo>
                  <a:cubicBezTo>
                    <a:pt x="9766" y="1834"/>
                    <a:pt x="8173" y="3173"/>
                    <a:pt x="6999" y="4864"/>
                  </a:cubicBezTo>
                  <a:cubicBezTo>
                    <a:pt x="7137" y="6118"/>
                    <a:pt x="7637" y="7067"/>
                    <a:pt x="7635" y="8439"/>
                  </a:cubicBezTo>
                  <a:cubicBezTo>
                    <a:pt x="8905" y="9334"/>
                    <a:pt x="10233" y="10181"/>
                    <a:pt x="11665" y="10941"/>
                  </a:cubicBezTo>
                  <a:cubicBezTo>
                    <a:pt x="16475" y="11002"/>
                    <a:pt x="17646" y="7998"/>
                    <a:pt x="19724" y="5758"/>
                  </a:cubicBezTo>
                  <a:cubicBezTo>
                    <a:pt x="21380" y="6948"/>
                    <a:pt x="20879" y="9521"/>
                    <a:pt x="20148" y="10941"/>
                  </a:cubicBezTo>
                  <a:cubicBezTo>
                    <a:pt x="18670" y="13813"/>
                    <a:pt x="13468" y="16245"/>
                    <a:pt x="8908" y="15051"/>
                  </a:cubicBezTo>
                  <a:cubicBezTo>
                    <a:pt x="7444" y="16916"/>
                    <a:pt x="6110" y="18889"/>
                    <a:pt x="4878" y="20949"/>
                  </a:cubicBezTo>
                  <a:cubicBezTo>
                    <a:pt x="2887" y="19768"/>
                    <a:pt x="1416" y="18148"/>
                    <a:pt x="0" y="16481"/>
                  </a:cubicBezTo>
                  <a:cubicBezTo>
                    <a:pt x="1463" y="15212"/>
                    <a:pt x="2680" y="13735"/>
                    <a:pt x="4242" y="12549"/>
                  </a:cubicBezTo>
                  <a:cubicBezTo>
                    <a:pt x="-220" y="8067"/>
                    <a:pt x="3534" y="-651"/>
                    <a:pt x="10817" y="39"/>
                  </a:cubicBezTo>
                  <a:close/>
                  <a:moveTo>
                    <a:pt x="10817" y="3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36"/>
            <p:cNvSpPr>
              <a:spLocks/>
            </p:cNvSpPr>
            <p:nvPr/>
          </p:nvSpPr>
          <p:spPr bwMode="auto">
            <a:xfrm>
              <a:off x="595313" y="3695700"/>
              <a:ext cx="2674937" cy="2690813"/>
            </a:xfrm>
            <a:custGeom>
              <a:avLst/>
              <a:gdLst/>
              <a:ahLst/>
              <a:cxnLst/>
              <a:rect l="0" t="0" r="r" b="b"/>
              <a:pathLst>
                <a:path w="21559" h="21068">
                  <a:moveTo>
                    <a:pt x="12053" y="142"/>
                  </a:moveTo>
                  <a:cubicBezTo>
                    <a:pt x="9876" y="978"/>
                    <a:pt x="8094" y="2196"/>
                    <a:pt x="6762" y="3852"/>
                  </a:cubicBezTo>
                  <a:cubicBezTo>
                    <a:pt x="7610" y="4994"/>
                    <a:pt x="8717" y="5885"/>
                    <a:pt x="9603" y="6991"/>
                  </a:cubicBezTo>
                  <a:cubicBezTo>
                    <a:pt x="9907" y="7000"/>
                    <a:pt x="9883" y="6691"/>
                    <a:pt x="10289" y="6800"/>
                  </a:cubicBezTo>
                  <a:cubicBezTo>
                    <a:pt x="13002" y="9084"/>
                    <a:pt x="16040" y="12776"/>
                    <a:pt x="18815" y="15741"/>
                  </a:cubicBezTo>
                  <a:cubicBezTo>
                    <a:pt x="19478" y="16450"/>
                    <a:pt x="21600" y="17981"/>
                    <a:pt x="21559" y="18975"/>
                  </a:cubicBezTo>
                  <a:cubicBezTo>
                    <a:pt x="21538" y="19473"/>
                    <a:pt x="19985" y="21067"/>
                    <a:pt x="19403" y="21068"/>
                  </a:cubicBezTo>
                  <a:cubicBezTo>
                    <a:pt x="18674" y="21070"/>
                    <a:pt x="16925" y="18620"/>
                    <a:pt x="16463" y="18119"/>
                  </a:cubicBezTo>
                  <a:cubicBezTo>
                    <a:pt x="13567" y="14986"/>
                    <a:pt x="10663" y="12104"/>
                    <a:pt x="7937" y="8988"/>
                  </a:cubicBezTo>
                  <a:cubicBezTo>
                    <a:pt x="7981" y="8745"/>
                    <a:pt x="8075" y="8551"/>
                    <a:pt x="8231" y="8417"/>
                  </a:cubicBezTo>
                  <a:cubicBezTo>
                    <a:pt x="7447" y="7467"/>
                    <a:pt x="6506" y="6668"/>
                    <a:pt x="5782" y="5659"/>
                  </a:cubicBezTo>
                  <a:cubicBezTo>
                    <a:pt x="4712" y="6333"/>
                    <a:pt x="4026" y="7379"/>
                    <a:pt x="3038" y="8132"/>
                  </a:cubicBezTo>
                  <a:cubicBezTo>
                    <a:pt x="3011" y="8507"/>
                    <a:pt x="3457" y="8423"/>
                    <a:pt x="3430" y="8798"/>
                  </a:cubicBezTo>
                  <a:cubicBezTo>
                    <a:pt x="3160" y="8980"/>
                    <a:pt x="2931" y="9202"/>
                    <a:pt x="2744" y="9464"/>
                  </a:cubicBezTo>
                  <a:cubicBezTo>
                    <a:pt x="1817" y="8492"/>
                    <a:pt x="917" y="7496"/>
                    <a:pt x="0" y="6515"/>
                  </a:cubicBezTo>
                  <a:cubicBezTo>
                    <a:pt x="45" y="6114"/>
                    <a:pt x="463" y="6077"/>
                    <a:pt x="588" y="5754"/>
                  </a:cubicBezTo>
                  <a:cubicBezTo>
                    <a:pt x="971" y="5763"/>
                    <a:pt x="976" y="6138"/>
                    <a:pt x="1176" y="6325"/>
                  </a:cubicBezTo>
                  <a:cubicBezTo>
                    <a:pt x="2133" y="5542"/>
                    <a:pt x="2997" y="4669"/>
                    <a:pt x="3920" y="3852"/>
                  </a:cubicBezTo>
                  <a:cubicBezTo>
                    <a:pt x="3973" y="3515"/>
                    <a:pt x="3573" y="3618"/>
                    <a:pt x="3626" y="3281"/>
                  </a:cubicBezTo>
                  <a:cubicBezTo>
                    <a:pt x="4449" y="2963"/>
                    <a:pt x="4762" y="1642"/>
                    <a:pt x="5586" y="2615"/>
                  </a:cubicBezTo>
                  <a:cubicBezTo>
                    <a:pt x="7241" y="1338"/>
                    <a:pt x="8705" y="-530"/>
                    <a:pt x="12053" y="142"/>
                  </a:cubicBezTo>
                  <a:close/>
                  <a:moveTo>
                    <a:pt x="12053" y="14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AutoShape 37"/>
            <p:cNvSpPr>
              <a:spLocks/>
            </p:cNvSpPr>
            <p:nvPr/>
          </p:nvSpPr>
          <p:spPr bwMode="auto">
            <a:xfrm>
              <a:off x="1193800" y="5257800"/>
              <a:ext cx="958850" cy="1131888"/>
            </a:xfrm>
            <a:custGeom>
              <a:avLst/>
              <a:gdLst/>
              <a:ahLst/>
              <a:cxnLst/>
              <a:rect l="0" t="0" r="r" b="b"/>
              <a:pathLst>
                <a:path w="21471" h="21168">
                  <a:moveTo>
                    <a:pt x="8698" y="16584"/>
                  </a:moveTo>
                  <a:cubicBezTo>
                    <a:pt x="14911" y="17225"/>
                    <a:pt x="15123" y="8446"/>
                    <a:pt x="8427" y="9996"/>
                  </a:cubicBezTo>
                  <a:cubicBezTo>
                    <a:pt x="4120" y="10992"/>
                    <a:pt x="4841" y="16185"/>
                    <a:pt x="8698" y="16584"/>
                  </a:cubicBezTo>
                  <a:close/>
                  <a:moveTo>
                    <a:pt x="21471" y="7497"/>
                  </a:moveTo>
                  <a:cubicBezTo>
                    <a:pt x="20222" y="9660"/>
                    <a:pt x="18665" y="11908"/>
                    <a:pt x="16851" y="14539"/>
                  </a:cubicBezTo>
                  <a:cubicBezTo>
                    <a:pt x="15360" y="16702"/>
                    <a:pt x="13346" y="20857"/>
                    <a:pt x="10601" y="21127"/>
                  </a:cubicBezTo>
                  <a:cubicBezTo>
                    <a:pt x="5785" y="21600"/>
                    <a:pt x="-129" y="17900"/>
                    <a:pt x="2" y="14085"/>
                  </a:cubicBezTo>
                  <a:cubicBezTo>
                    <a:pt x="84" y="11698"/>
                    <a:pt x="3984" y="8963"/>
                    <a:pt x="5981" y="7042"/>
                  </a:cubicBezTo>
                  <a:cubicBezTo>
                    <a:pt x="8998" y="4139"/>
                    <a:pt x="11089" y="2215"/>
                    <a:pt x="13318" y="0"/>
                  </a:cubicBezTo>
                  <a:cubicBezTo>
                    <a:pt x="16127" y="2422"/>
                    <a:pt x="18796" y="4963"/>
                    <a:pt x="21471" y="7497"/>
                  </a:cubicBezTo>
                  <a:close/>
                  <a:moveTo>
                    <a:pt x="21471" y="749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8955563"/>
      </p:ext>
    </p:extLst>
  </p:cSld>
  <p:clrMapOvr>
    <a:masterClrMapping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3276598" y="2062621"/>
            <a:ext cx="5638800" cy="4127243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686799" cy="3749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and</a:t>
            </a:r>
            <a:r>
              <a:rPr lang="en-US" sz="1100" baseline="0"/>
              <a:t> Chart (Vertical)</a:t>
            </a:r>
            <a:endParaRPr lang="en-US" sz="110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82880" tIns="457200" rIns="27432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Chart Formatting Steps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Adjust Chart Design </a:t>
            </a:r>
            <a:br>
              <a:rPr lang="en-US" sz="1000"/>
            </a:br>
            <a:r>
              <a:rPr lang="en-US" sz="1000" i="1"/>
              <a:t>keep Style 1 (default)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>
                <a:solidFill>
                  <a:srgbClr val="FFFFFF"/>
                </a:solidFill>
              </a:rPr>
              <a:t>Choose “Monochromatic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Palette 1” from Change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Colors drop down menu</a:t>
            </a:r>
          </a:p>
          <a:p>
            <a:pPr marL="230187" lvl="1">
              <a:spcAft>
                <a:spcPts val="300"/>
              </a:spcAft>
            </a:pPr>
            <a:r>
              <a:rPr lang="en-US" sz="1000">
                <a:solidFill>
                  <a:srgbClr val="FFFFFF"/>
                </a:solidFill>
              </a:rPr>
              <a:t>OR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>
                <a:solidFill>
                  <a:srgbClr val="FFFFFF"/>
                </a:solidFill>
              </a:rPr>
              <a:t>Select all data points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and change fill color to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“Background 2” (2</a:t>
            </a:r>
            <a:r>
              <a:rPr lang="en-US" sz="1000" baseline="30000">
                <a:solidFill>
                  <a:srgbClr val="FFFFFF"/>
                </a:solidFill>
              </a:rPr>
              <a:t>nd</a:t>
            </a:r>
            <a:r>
              <a:rPr lang="en-US" sz="1000">
                <a:solidFill>
                  <a:srgbClr val="FFFFFF"/>
                </a:solidFill>
              </a:rPr>
              <a:t> grey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swatch in Theme Colors);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Select the data point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you wish to highlight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and choose the red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swatch fill color)</a:t>
            </a:r>
            <a:endParaRPr lang="en-US" sz="1000"/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Set Font Size &amp; Color</a:t>
            </a:r>
            <a:br>
              <a:rPr lang="en-US" sz="1000"/>
            </a:br>
            <a:r>
              <a:rPr lang="en-US" sz="1000" i="1"/>
              <a:t>select entire chart</a:t>
            </a:r>
            <a:endParaRPr lang="en-US" sz="1000"/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Change font size to 14pt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Change font color </a:t>
            </a:r>
            <a:br>
              <a:rPr lang="en-US" sz="1000"/>
            </a:br>
            <a:r>
              <a:rPr lang="en-US" sz="1000"/>
              <a:t>to “Text 1” (1</a:t>
            </a:r>
            <a:r>
              <a:rPr lang="en-US" sz="1000" baseline="30000"/>
              <a:t>st</a:t>
            </a:r>
            <a:r>
              <a:rPr lang="en-US" sz="1000"/>
              <a:t> grey </a:t>
            </a:r>
            <a:br>
              <a:rPr lang="en-US" sz="1000"/>
            </a:br>
            <a:r>
              <a:rPr lang="en-US" sz="1000"/>
              <a:t>swatch in Theme Colors)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Add Data Labels (optional)</a:t>
            </a:r>
            <a:br>
              <a:rPr lang="en-US" sz="1000"/>
            </a:br>
            <a:r>
              <a:rPr lang="en-US" sz="1000" i="1"/>
              <a:t>select entire chart</a:t>
            </a:r>
          </a:p>
          <a:p>
            <a:pPr marL="346075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Choose ”Data Labels &gt; </a:t>
            </a:r>
            <a:br>
              <a:rPr lang="en-US" sz="1000"/>
            </a:br>
            <a:r>
              <a:rPr lang="en-US" sz="1000"/>
              <a:t>Outside End” from</a:t>
            </a:r>
            <a:br>
              <a:rPr lang="en-US" sz="1000"/>
            </a:br>
            <a:r>
              <a:rPr lang="en-US" sz="1000"/>
              <a:t>Add Chart Element </a:t>
            </a:r>
            <a:br>
              <a:rPr lang="en-US" sz="1000"/>
            </a:br>
            <a:r>
              <a:rPr lang="en-US" sz="1000"/>
              <a:t>drop down menu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 startAt="4"/>
            </a:pPr>
            <a:r>
              <a:rPr lang="en-US" sz="1000"/>
              <a:t>Delete Legend</a:t>
            </a:r>
            <a:br>
              <a:rPr lang="en-US" sz="1000" i="1"/>
            </a:br>
            <a:r>
              <a:rPr lang="en-US" sz="1000" i="1"/>
              <a:t>label line, pie &amp; scatter </a:t>
            </a:r>
            <a:br>
              <a:rPr lang="en-US" sz="1000" i="1"/>
            </a:br>
            <a:r>
              <a:rPr lang="en-US" sz="1000" i="1"/>
              <a:t>plots manually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 startAt="4"/>
            </a:pPr>
            <a:r>
              <a:rPr lang="en-US" sz="1000"/>
              <a:t>Delete Chart Title</a:t>
            </a:r>
            <a:br>
              <a:rPr lang="en-US" sz="1000"/>
            </a:br>
            <a:r>
              <a:rPr lang="en-US" sz="1000" i="1"/>
              <a:t>title should be slide title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625770" y="837046"/>
            <a:ext cx="236860" cy="231682"/>
            <a:chOff x="595313" y="3619500"/>
            <a:chExt cx="2832100" cy="2770188"/>
          </a:xfrm>
          <a:solidFill>
            <a:schemeClr val="tx1"/>
          </a:solidFill>
        </p:grpSpPr>
        <p:sp>
          <p:nvSpPr>
            <p:cNvPr id="14" name="AutoShape 35"/>
            <p:cNvSpPr>
              <a:spLocks/>
            </p:cNvSpPr>
            <p:nvPr/>
          </p:nvSpPr>
          <p:spPr bwMode="auto">
            <a:xfrm>
              <a:off x="2235200" y="3619500"/>
              <a:ext cx="1192213" cy="1423988"/>
            </a:xfrm>
            <a:custGeom>
              <a:avLst/>
              <a:gdLst/>
              <a:ahLst/>
              <a:cxnLst/>
              <a:rect l="0" t="0" r="r" b="b"/>
              <a:pathLst>
                <a:path w="20831" h="20949">
                  <a:moveTo>
                    <a:pt x="10817" y="39"/>
                  </a:moveTo>
                  <a:cubicBezTo>
                    <a:pt x="9766" y="1834"/>
                    <a:pt x="8173" y="3173"/>
                    <a:pt x="6999" y="4864"/>
                  </a:cubicBezTo>
                  <a:cubicBezTo>
                    <a:pt x="7137" y="6118"/>
                    <a:pt x="7637" y="7067"/>
                    <a:pt x="7635" y="8439"/>
                  </a:cubicBezTo>
                  <a:cubicBezTo>
                    <a:pt x="8905" y="9334"/>
                    <a:pt x="10233" y="10181"/>
                    <a:pt x="11665" y="10941"/>
                  </a:cubicBezTo>
                  <a:cubicBezTo>
                    <a:pt x="16475" y="11002"/>
                    <a:pt x="17646" y="7998"/>
                    <a:pt x="19724" y="5758"/>
                  </a:cubicBezTo>
                  <a:cubicBezTo>
                    <a:pt x="21380" y="6948"/>
                    <a:pt x="20879" y="9521"/>
                    <a:pt x="20148" y="10941"/>
                  </a:cubicBezTo>
                  <a:cubicBezTo>
                    <a:pt x="18670" y="13813"/>
                    <a:pt x="13468" y="16245"/>
                    <a:pt x="8908" y="15051"/>
                  </a:cubicBezTo>
                  <a:cubicBezTo>
                    <a:pt x="7444" y="16916"/>
                    <a:pt x="6110" y="18889"/>
                    <a:pt x="4878" y="20949"/>
                  </a:cubicBezTo>
                  <a:cubicBezTo>
                    <a:pt x="2887" y="19768"/>
                    <a:pt x="1416" y="18148"/>
                    <a:pt x="0" y="16481"/>
                  </a:cubicBezTo>
                  <a:cubicBezTo>
                    <a:pt x="1463" y="15212"/>
                    <a:pt x="2680" y="13735"/>
                    <a:pt x="4242" y="12549"/>
                  </a:cubicBezTo>
                  <a:cubicBezTo>
                    <a:pt x="-220" y="8067"/>
                    <a:pt x="3534" y="-651"/>
                    <a:pt x="10817" y="39"/>
                  </a:cubicBezTo>
                  <a:close/>
                  <a:moveTo>
                    <a:pt x="10817" y="3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36"/>
            <p:cNvSpPr>
              <a:spLocks/>
            </p:cNvSpPr>
            <p:nvPr/>
          </p:nvSpPr>
          <p:spPr bwMode="auto">
            <a:xfrm>
              <a:off x="595313" y="3695700"/>
              <a:ext cx="2674937" cy="2690813"/>
            </a:xfrm>
            <a:custGeom>
              <a:avLst/>
              <a:gdLst/>
              <a:ahLst/>
              <a:cxnLst/>
              <a:rect l="0" t="0" r="r" b="b"/>
              <a:pathLst>
                <a:path w="21559" h="21068">
                  <a:moveTo>
                    <a:pt x="12053" y="142"/>
                  </a:moveTo>
                  <a:cubicBezTo>
                    <a:pt x="9876" y="978"/>
                    <a:pt x="8094" y="2196"/>
                    <a:pt x="6762" y="3852"/>
                  </a:cubicBezTo>
                  <a:cubicBezTo>
                    <a:pt x="7610" y="4994"/>
                    <a:pt x="8717" y="5885"/>
                    <a:pt x="9603" y="6991"/>
                  </a:cubicBezTo>
                  <a:cubicBezTo>
                    <a:pt x="9907" y="7000"/>
                    <a:pt x="9883" y="6691"/>
                    <a:pt x="10289" y="6800"/>
                  </a:cubicBezTo>
                  <a:cubicBezTo>
                    <a:pt x="13002" y="9084"/>
                    <a:pt x="16040" y="12776"/>
                    <a:pt x="18815" y="15741"/>
                  </a:cubicBezTo>
                  <a:cubicBezTo>
                    <a:pt x="19478" y="16450"/>
                    <a:pt x="21600" y="17981"/>
                    <a:pt x="21559" y="18975"/>
                  </a:cubicBezTo>
                  <a:cubicBezTo>
                    <a:pt x="21538" y="19473"/>
                    <a:pt x="19985" y="21067"/>
                    <a:pt x="19403" y="21068"/>
                  </a:cubicBezTo>
                  <a:cubicBezTo>
                    <a:pt x="18674" y="21070"/>
                    <a:pt x="16925" y="18620"/>
                    <a:pt x="16463" y="18119"/>
                  </a:cubicBezTo>
                  <a:cubicBezTo>
                    <a:pt x="13567" y="14986"/>
                    <a:pt x="10663" y="12104"/>
                    <a:pt x="7937" y="8988"/>
                  </a:cubicBezTo>
                  <a:cubicBezTo>
                    <a:pt x="7981" y="8745"/>
                    <a:pt x="8075" y="8551"/>
                    <a:pt x="8231" y="8417"/>
                  </a:cubicBezTo>
                  <a:cubicBezTo>
                    <a:pt x="7447" y="7467"/>
                    <a:pt x="6506" y="6668"/>
                    <a:pt x="5782" y="5659"/>
                  </a:cubicBezTo>
                  <a:cubicBezTo>
                    <a:pt x="4712" y="6333"/>
                    <a:pt x="4026" y="7379"/>
                    <a:pt x="3038" y="8132"/>
                  </a:cubicBezTo>
                  <a:cubicBezTo>
                    <a:pt x="3011" y="8507"/>
                    <a:pt x="3457" y="8423"/>
                    <a:pt x="3430" y="8798"/>
                  </a:cubicBezTo>
                  <a:cubicBezTo>
                    <a:pt x="3160" y="8980"/>
                    <a:pt x="2931" y="9202"/>
                    <a:pt x="2744" y="9464"/>
                  </a:cubicBezTo>
                  <a:cubicBezTo>
                    <a:pt x="1817" y="8492"/>
                    <a:pt x="917" y="7496"/>
                    <a:pt x="0" y="6515"/>
                  </a:cubicBezTo>
                  <a:cubicBezTo>
                    <a:pt x="45" y="6114"/>
                    <a:pt x="463" y="6077"/>
                    <a:pt x="588" y="5754"/>
                  </a:cubicBezTo>
                  <a:cubicBezTo>
                    <a:pt x="971" y="5763"/>
                    <a:pt x="976" y="6138"/>
                    <a:pt x="1176" y="6325"/>
                  </a:cubicBezTo>
                  <a:cubicBezTo>
                    <a:pt x="2133" y="5542"/>
                    <a:pt x="2997" y="4669"/>
                    <a:pt x="3920" y="3852"/>
                  </a:cubicBezTo>
                  <a:cubicBezTo>
                    <a:pt x="3973" y="3515"/>
                    <a:pt x="3573" y="3618"/>
                    <a:pt x="3626" y="3281"/>
                  </a:cubicBezTo>
                  <a:cubicBezTo>
                    <a:pt x="4449" y="2963"/>
                    <a:pt x="4762" y="1642"/>
                    <a:pt x="5586" y="2615"/>
                  </a:cubicBezTo>
                  <a:cubicBezTo>
                    <a:pt x="7241" y="1338"/>
                    <a:pt x="8705" y="-530"/>
                    <a:pt x="12053" y="142"/>
                  </a:cubicBezTo>
                  <a:close/>
                  <a:moveTo>
                    <a:pt x="12053" y="14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AutoShape 37"/>
            <p:cNvSpPr>
              <a:spLocks/>
            </p:cNvSpPr>
            <p:nvPr/>
          </p:nvSpPr>
          <p:spPr bwMode="auto">
            <a:xfrm>
              <a:off x="1193800" y="5257800"/>
              <a:ext cx="958850" cy="1131888"/>
            </a:xfrm>
            <a:custGeom>
              <a:avLst/>
              <a:gdLst/>
              <a:ahLst/>
              <a:cxnLst/>
              <a:rect l="0" t="0" r="r" b="b"/>
              <a:pathLst>
                <a:path w="21471" h="21168">
                  <a:moveTo>
                    <a:pt x="8698" y="16584"/>
                  </a:moveTo>
                  <a:cubicBezTo>
                    <a:pt x="14911" y="17225"/>
                    <a:pt x="15123" y="8446"/>
                    <a:pt x="8427" y="9996"/>
                  </a:cubicBezTo>
                  <a:cubicBezTo>
                    <a:pt x="4120" y="10992"/>
                    <a:pt x="4841" y="16185"/>
                    <a:pt x="8698" y="16584"/>
                  </a:cubicBezTo>
                  <a:close/>
                  <a:moveTo>
                    <a:pt x="21471" y="7497"/>
                  </a:moveTo>
                  <a:cubicBezTo>
                    <a:pt x="20222" y="9660"/>
                    <a:pt x="18665" y="11908"/>
                    <a:pt x="16851" y="14539"/>
                  </a:cubicBezTo>
                  <a:cubicBezTo>
                    <a:pt x="15360" y="16702"/>
                    <a:pt x="13346" y="20857"/>
                    <a:pt x="10601" y="21127"/>
                  </a:cubicBezTo>
                  <a:cubicBezTo>
                    <a:pt x="5785" y="21600"/>
                    <a:pt x="-129" y="17900"/>
                    <a:pt x="2" y="14085"/>
                  </a:cubicBezTo>
                  <a:cubicBezTo>
                    <a:pt x="84" y="11698"/>
                    <a:pt x="3984" y="8963"/>
                    <a:pt x="5981" y="7042"/>
                  </a:cubicBezTo>
                  <a:cubicBezTo>
                    <a:pt x="8998" y="4139"/>
                    <a:pt x="11089" y="2215"/>
                    <a:pt x="13318" y="0"/>
                  </a:cubicBezTo>
                  <a:cubicBezTo>
                    <a:pt x="16127" y="2422"/>
                    <a:pt x="18796" y="4963"/>
                    <a:pt x="21471" y="7497"/>
                  </a:cubicBezTo>
                  <a:close/>
                  <a:moveTo>
                    <a:pt x="21471" y="749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0720670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 Title Slide (Main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" r="11337" b="6880"/>
          <a:stretch/>
        </p:blipFill>
        <p:spPr>
          <a:xfrm flipH="1">
            <a:off x="0" y="1786"/>
            <a:ext cx="9144000" cy="6856214"/>
          </a:xfrm>
          <a:prstGeom prst="rect">
            <a:avLst/>
          </a:prstGeom>
        </p:spPr>
      </p:pic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title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Alt Title Slide (Main 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</p:cSld>
  <p:clrMapOvr>
    <a:masterClrMapping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Content (Right)&#10;Text + Small Content (Right)&#10;Text + Small Content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6023" y="2062621"/>
            <a:ext cx="5636895" cy="4115952"/>
          </a:xfrm>
        </p:spPr>
        <p:txBody>
          <a:bodyPr lIns="411480"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317542" y="2062621"/>
            <a:ext cx="259785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Content (Right)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6" name="Text Placeholder 7"/>
          <p:cNvSpPr>
            <a:spLocks noGrp="1"/>
          </p:cNvSpPr>
          <p:nvPr userDrawn="1"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761750"/>
      </p:ext>
    </p:extLst>
  </p:cSld>
  <p:clrMapOvr>
    <a:masterClrMapping/>
  </p:clrMapOvr>
  <p:transition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Content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686799" cy="3749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8503" y="2062621"/>
            <a:ext cx="5636895" cy="4115952"/>
          </a:xfrm>
        </p:spPr>
        <p:txBody>
          <a:bodyPr lIns="411480" numCol="1" spcCol="457200"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28599" y="2062621"/>
            <a:ext cx="259785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Content (Left)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6" name="Text Placeholder 7"/>
          <p:cNvSpPr>
            <a:spLocks noGrp="1"/>
          </p:cNvSpPr>
          <p:nvPr userDrawn="1"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6943296"/>
      </p:ext>
    </p:extLst>
  </p:cSld>
  <p:clrMapOvr>
    <a:masterClrMapping/>
  </p:clrMapOvr>
  <p:transition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Content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Content (Right)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599" y="2062620"/>
            <a:ext cx="2597856" cy="4109579"/>
          </a:xfrm>
        </p:spPr>
        <p:txBody>
          <a:bodyPr lIns="411480"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278502" y="2062621"/>
            <a:ext cx="563689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8" name="Text Placeholder 7"/>
          <p:cNvSpPr>
            <a:spLocks noGrp="1"/>
          </p:cNvSpPr>
          <p:nvPr userDrawn="1"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5595610"/>
      </p:ext>
    </p:extLst>
  </p:cSld>
  <p:clrMapOvr>
    <a:masterClrMapping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Content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7542" y="2062620"/>
            <a:ext cx="2597856" cy="4109579"/>
          </a:xfrm>
        </p:spPr>
        <p:txBody>
          <a:bodyPr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26023" y="2062621"/>
            <a:ext cx="563689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Content (Left)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6" name="Text Placeholder 7"/>
          <p:cNvSpPr>
            <a:spLocks noGrp="1"/>
          </p:cNvSpPr>
          <p:nvPr userDrawn="1"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5472953"/>
      </p:ext>
    </p:extLst>
  </p:cSld>
  <p:clrMapOvr>
    <a:masterClrMapping/>
  </p:clrMapOvr>
  <p:transition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45720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573009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60024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45720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89688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60024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3 Icons</a:t>
            </a:r>
          </a:p>
        </p:txBody>
      </p:sp>
    </p:spTree>
    <p:extLst>
      <p:ext uri="{BB962C8B-B14F-4D97-AF65-F5344CB8AC3E}">
        <p14:creationId xmlns:p14="http://schemas.microsoft.com/office/powerpoint/2010/main" val="1965429975"/>
      </p:ext>
    </p:extLst>
  </p:cSld>
  <p:clrMapOvr>
    <a:masterClrMapping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3573009" y="1783796"/>
            <a:ext cx="1997982" cy="199798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21"/>
          </p:nvPr>
        </p:nvSpPr>
        <p:spPr>
          <a:xfrm>
            <a:off x="6060024" y="1783796"/>
            <a:ext cx="1997982" cy="199798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19"/>
          </p:nvPr>
        </p:nvSpPr>
        <p:spPr>
          <a:xfrm>
            <a:off x="1145719" y="1783796"/>
            <a:ext cx="1997982" cy="199798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45720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573009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60024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45720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89688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60024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3 Images (Circle)</a:t>
            </a:r>
          </a:p>
        </p:txBody>
      </p:sp>
    </p:spTree>
    <p:extLst>
      <p:ext uri="{BB962C8B-B14F-4D97-AF65-F5344CB8AC3E}">
        <p14:creationId xmlns:p14="http://schemas.microsoft.com/office/powerpoint/2010/main" val="1421158558"/>
      </p:ext>
    </p:extLst>
  </p:cSld>
  <p:clrMapOvr>
    <a:masterClrMapping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3573009" y="1783796"/>
            <a:ext cx="1997982" cy="1997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21"/>
          </p:nvPr>
        </p:nvSpPr>
        <p:spPr>
          <a:xfrm>
            <a:off x="6060024" y="1783796"/>
            <a:ext cx="1997982" cy="1997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19"/>
          </p:nvPr>
        </p:nvSpPr>
        <p:spPr>
          <a:xfrm>
            <a:off x="1145719" y="1783796"/>
            <a:ext cx="1997982" cy="1997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45720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573009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60024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45719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89687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60024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3 Images (Square)</a:t>
            </a:r>
          </a:p>
        </p:txBody>
      </p:sp>
    </p:spTree>
    <p:extLst>
      <p:ext uri="{BB962C8B-B14F-4D97-AF65-F5344CB8AC3E}">
        <p14:creationId xmlns:p14="http://schemas.microsoft.com/office/powerpoint/2010/main" val="687305651"/>
      </p:ext>
    </p:extLst>
  </p:cSld>
  <p:clrMapOvr>
    <a:masterClrMapping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6599" y="2062621"/>
            <a:ext cx="5638799" cy="4109579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Icon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6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24844"/>
      </p:ext>
    </p:extLst>
  </p:cSld>
  <p:clrMapOvr>
    <a:masterClrMapping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Image (Circle)&#10;Text + Small Image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57200" y="1981200"/>
            <a:ext cx="1997982" cy="199798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6599" y="2062620"/>
            <a:ext cx="5638799" cy="4109579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Image (Circle)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7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9931289"/>
      </p:ext>
    </p:extLst>
  </p:cSld>
  <p:clrMapOvr>
    <a:masterClrMapping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Image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57200" y="1981200"/>
            <a:ext cx="1997982" cy="1997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6599" y="2062620"/>
            <a:ext cx="5638799" cy="4109579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Image (Square)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30983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LT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LTSS title</a:t>
            </a: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470647" y="1881353"/>
            <a:ext cx="8202706" cy="742803"/>
          </a:xfrm>
          <a:prstGeom prst="rect">
            <a:avLst/>
          </a:prstGeom>
        </p:spPr>
        <p:txBody>
          <a:bodyPr lIns="0" tIns="0" rIns="0" bIns="0" anchor="t"/>
          <a:lstStyle>
            <a:lvl1pPr algn="l" defTabSz="457200" rtl="0" eaLnBrk="1" latinLnBrk="0" hangingPunct="1">
              <a:lnSpc>
                <a:spcPts val="3160"/>
              </a:lnSpc>
              <a:spcBef>
                <a:spcPct val="0"/>
              </a:spcBef>
              <a:buNone/>
              <a:defRPr sz="2800" b="1" kern="1200" cap="all" normalizeH="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600" b="0" cap="none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5" name="Rectangle 2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(LTSS)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6" name="Freeform 25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  <p:extLst>
      <p:ext uri="{BB962C8B-B14F-4D97-AF65-F5344CB8AC3E}">
        <p14:creationId xmlns:p14="http://schemas.microsoft.com/office/powerpoint/2010/main" val="1300129534"/>
      </p:ext>
    </p:extLst>
  </p:cSld>
  <p:clrMapOvr>
    <a:masterClrMapping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Image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871538" y="1848946"/>
            <a:ext cx="4348752" cy="434875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09920" y="2062620"/>
            <a:ext cx="3205478" cy="4109579"/>
          </a:xfrm>
        </p:spPr>
        <p:txBody>
          <a:bodyPr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Image (Circle)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014846"/>
      </p:ext>
    </p:extLst>
  </p:cSld>
  <p:clrMapOvr>
    <a:masterClrMapping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Image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871538" y="1848238"/>
            <a:ext cx="4348752" cy="435016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09920" y="2062620"/>
            <a:ext cx="3205478" cy="4109579"/>
          </a:xfrm>
        </p:spPr>
        <p:txBody>
          <a:bodyPr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Image (Square)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7994836"/>
      </p:ext>
    </p:extLst>
  </p:cSld>
  <p:clrMapOvr>
    <a:masterClrMapping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1489" y="234668"/>
            <a:ext cx="6373908" cy="1556176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599" y="2062621"/>
            <a:ext cx="8686798" cy="4096512"/>
          </a:xfrm>
        </p:spPr>
        <p:txBody>
          <a:bodyPr lIns="411480" numCol="2" spcCol="457200"/>
          <a:lstStyle>
            <a:lvl1pPr>
              <a:spcAft>
                <a:spcPts val="300"/>
              </a:spcAft>
              <a:defRPr sz="2000" b="1" baseline="0">
                <a:solidFill>
                  <a:schemeClr val="tx1"/>
                </a:solidFill>
              </a:defRPr>
            </a:lvl1pPr>
            <a:lvl2pPr marL="65088" indent="0">
              <a:spcBef>
                <a:spcPts val="200"/>
              </a:spcBef>
              <a:spcAft>
                <a:spcPts val="1200"/>
              </a:spcAft>
              <a:buNone/>
              <a:tabLst/>
              <a:defRPr sz="2000" i="1" baseline="0">
                <a:solidFill>
                  <a:schemeClr val="tx1"/>
                </a:solidFill>
              </a:defRPr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Use tab and left </a:t>
            </a:r>
            <a:r>
              <a:rPr lang="en-US" err="1"/>
              <a:t>outdent</a:t>
            </a:r>
            <a:r>
              <a:rPr lang="en-US"/>
              <a:t> button to change between text styles.</a:t>
            </a:r>
          </a:p>
          <a:p>
            <a:pPr lvl="1"/>
            <a:r>
              <a:rPr lang="en-US"/>
              <a:t>5 words per line. 10 words per text block.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Case</a:t>
            </a:r>
            <a:r>
              <a:rPr lang="en-US" sz="1100" baseline="0"/>
              <a:t> Study</a:t>
            </a:r>
            <a:endParaRPr lang="en-US" sz="1100"/>
          </a:p>
        </p:txBody>
      </p:sp>
      <p:sp>
        <p:nvSpPr>
          <p:cNvPr id="13" name="Picture Placeholder 15"/>
          <p:cNvSpPr>
            <a:spLocks noGrp="1"/>
          </p:cNvSpPr>
          <p:nvPr>
            <p:ph type="pic" sz="quarter" idx="17"/>
          </p:nvPr>
        </p:nvSpPr>
        <p:spPr>
          <a:xfrm>
            <a:off x="699246" y="234668"/>
            <a:ext cx="1556176" cy="155617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and left outdent button to change between text styles.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7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8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8208286"/>
      </p:ext>
    </p:extLst>
  </p:cSld>
  <p:clrMapOvr>
    <a:masterClrMapping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3 ye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66723" y="1502630"/>
            <a:ext cx="275489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3180265" y="1502630"/>
            <a:ext cx="275489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914482" y="1502630"/>
            <a:ext cx="275489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200939" y="2789016"/>
            <a:ext cx="0" cy="31411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5914482" y="2789016"/>
            <a:ext cx="0" cy="31411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1844168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4557711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7271255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Timeline (3 Year)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8"/>
          </p:nvPr>
        </p:nvSpPr>
        <p:spPr>
          <a:xfrm>
            <a:off x="647753" y="2789015"/>
            <a:ext cx="2392829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7"/>
          <p:cNvSpPr>
            <a:spLocks noGrp="1"/>
          </p:cNvSpPr>
          <p:nvPr userDrawn="1">
            <p:ph type="body" sz="quarter" idx="19"/>
          </p:nvPr>
        </p:nvSpPr>
        <p:spPr>
          <a:xfrm>
            <a:off x="3361296" y="2789015"/>
            <a:ext cx="2392829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7"/>
          <p:cNvSpPr>
            <a:spLocks noGrp="1"/>
          </p:cNvSpPr>
          <p:nvPr userDrawn="1">
            <p:ph type="body" sz="quarter" idx="20"/>
          </p:nvPr>
        </p:nvSpPr>
        <p:spPr>
          <a:xfrm>
            <a:off x="6074840" y="2789015"/>
            <a:ext cx="2392829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2573260"/>
      </p:ext>
    </p:extLst>
  </p:cSld>
  <p:clrMapOvr>
    <a:masterClrMapping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4 ye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66724" y="1502630"/>
            <a:ext cx="2068778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2499302" y="1502630"/>
            <a:ext cx="207393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542187" y="1502630"/>
            <a:ext cx="2063624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6585076" y="1502630"/>
            <a:ext cx="2063624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1501113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3536267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5571420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Timeline (4 Year)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512718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4536973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6561228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H="1">
            <a:off x="7569434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7"/>
          <p:cNvSpPr>
            <a:spLocks noGrp="1"/>
          </p:cNvSpPr>
          <p:nvPr userDrawn="1">
            <p:ph type="body" sz="quarter" idx="19"/>
          </p:nvPr>
        </p:nvSpPr>
        <p:spPr>
          <a:xfrm>
            <a:off x="623449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7"/>
          <p:cNvSpPr>
            <a:spLocks noGrp="1"/>
          </p:cNvSpPr>
          <p:nvPr userDrawn="1">
            <p:ph type="body" sz="quarter" idx="20"/>
          </p:nvPr>
        </p:nvSpPr>
        <p:spPr>
          <a:xfrm>
            <a:off x="2647704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" name="Text Placeholder 7"/>
          <p:cNvSpPr>
            <a:spLocks noGrp="1"/>
          </p:cNvSpPr>
          <p:nvPr userDrawn="1">
            <p:ph type="body" sz="quarter" idx="21"/>
          </p:nvPr>
        </p:nvSpPr>
        <p:spPr>
          <a:xfrm>
            <a:off x="4671959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7"/>
          <p:cNvSpPr>
            <a:spLocks noGrp="1"/>
          </p:cNvSpPr>
          <p:nvPr userDrawn="1">
            <p:ph type="body" sz="quarter" idx="22"/>
          </p:nvPr>
        </p:nvSpPr>
        <p:spPr>
          <a:xfrm>
            <a:off x="6696215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1815861"/>
      </p:ext>
    </p:extLst>
  </p:cSld>
  <p:clrMapOvr>
    <a:masterClrMapping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5 ye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66724" y="1502630"/>
            <a:ext cx="1658042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2093724" y="1502630"/>
            <a:ext cx="1664200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733039" y="1502630"/>
            <a:ext cx="1651885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5356411" y="1502630"/>
            <a:ext cx="1666740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90657" y="1502630"/>
            <a:ext cx="1666740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1295745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4558981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7824027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Timeline (5 Year)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 flipH="1">
            <a:off x="2925824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>
          <a:xfrm flipH="1">
            <a:off x="6189781" y="2394161"/>
            <a:ext cx="1" cy="178954"/>
          </a:xfrm>
          <a:prstGeom prst="line">
            <a:avLst/>
          </a:prstGeom>
          <a:ln w="12700" cap="rnd">
            <a:solidFill>
              <a:schemeClr val="tx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2111781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5375923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3743852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7007994" y="2789015"/>
            <a:ext cx="0" cy="3141139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603222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2235293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867364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499435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131504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1321697"/>
      </p:ext>
    </p:extLst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6" y="2621075"/>
            <a:ext cx="3997138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650145" y="2621075"/>
            <a:ext cx="4049013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Two Items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5" name="Group 24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6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7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8342003"/>
      </p:ext>
    </p:extLst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Thre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7" y="2621075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2621075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069205" y="2621075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Three Items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18" name="Group 17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9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230417"/>
      </p:ext>
    </p:extLst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Four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7" y="1925653"/>
            <a:ext cx="3997137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650145" y="1925653"/>
            <a:ext cx="4049013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3369676"/>
            <a:ext cx="3997137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4" y="3369676"/>
            <a:ext cx="4049013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Four Items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8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9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2767987"/>
      </p:ext>
    </p:extLst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Fiv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8" y="3369676"/>
            <a:ext cx="3997136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6" y="3369676"/>
            <a:ext cx="404901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Five Items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2" name="Group 21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3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4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4135861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HP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(HPA)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HPA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</p:cSld>
  <p:clrMapOvr>
    <a:masterClrMapping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Six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369676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3369676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3369676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Six Items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514872"/>
      </p:ext>
    </p:extLst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Seven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8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1646281"/>
            <a:ext cx="3997136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9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6" y="1646281"/>
            <a:ext cx="404901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307266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307266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307266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96717" y="4499042"/>
            <a:ext cx="3997136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4650146" y="4499042"/>
            <a:ext cx="404901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Seven Items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636806"/>
      </p:ext>
    </p:extLst>
  </p:cSld>
  <p:clrMapOvr>
    <a:masterClrMapping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Eight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3072662"/>
            <a:ext cx="3997136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6" y="3072661"/>
            <a:ext cx="404901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6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Eight Items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5" name="Group 24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6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7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0274433"/>
      </p:ext>
    </p:extLst>
  </p:cSld>
  <p:clrMapOvr>
    <a:masterClrMapping/>
  </p:clrMapOvr>
  <p:transition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Nin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3072662"/>
            <a:ext cx="2629953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3282961" y="3072662"/>
            <a:ext cx="2629953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069204" y="3072661"/>
            <a:ext cx="2629955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6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6" name="Rectangle 3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Nine Items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1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2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9223501"/>
      </p:ext>
    </p:extLst>
  </p:cSld>
  <p:clrMapOvr>
    <a:masterClrMapping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Ten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96717" y="2660174"/>
            <a:ext cx="4025042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4672484" y="2660174"/>
            <a:ext cx="4026675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33" hasCustomPrompt="1"/>
          </p:nvPr>
        </p:nvSpPr>
        <p:spPr>
          <a:xfrm>
            <a:off x="496717" y="4930130"/>
            <a:ext cx="4025042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34" hasCustomPrompt="1"/>
          </p:nvPr>
        </p:nvSpPr>
        <p:spPr>
          <a:xfrm>
            <a:off x="4672484" y="4930130"/>
            <a:ext cx="4026675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Rectangle 2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Ten Items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1037097"/>
      </p:ext>
    </p:extLst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Eleven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96717" y="2660174"/>
            <a:ext cx="4025042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4672484" y="2660174"/>
            <a:ext cx="4026675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496717" y="4930130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31" hasCustomPrompt="1"/>
          </p:nvPr>
        </p:nvSpPr>
        <p:spPr>
          <a:xfrm>
            <a:off x="3282961" y="4930130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32" hasCustomPrompt="1"/>
          </p:nvPr>
        </p:nvSpPr>
        <p:spPr>
          <a:xfrm>
            <a:off x="6069205" y="4930130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tx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Eleven Items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Text in boxes is Arial, 20pt.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 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6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9462952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4597938" y="2433870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6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9" name="Text Placeholder 5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496717" y="2621076"/>
            <a:ext cx="4041648" cy="1095452"/>
          </a:xfrm>
        </p:spPr>
        <p:txBody>
          <a:bodyPr lIns="91440" tIns="91440" rIns="91440" bIns="91440"/>
          <a:lstStyle>
            <a:lvl1pPr marL="12700" indent="0" algn="ctr">
              <a:spcAft>
                <a:spcPts val="0"/>
              </a:spcAft>
              <a:buNone/>
              <a:defRPr sz="2000" b="0" baseline="0">
                <a:solidFill>
                  <a:schemeClr val="tx1"/>
                </a:solidFill>
              </a:defRPr>
            </a:lvl1pPr>
            <a:lvl2pPr marL="11112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657511" y="2621076"/>
            <a:ext cx="4041648" cy="1095452"/>
          </a:xfrm>
        </p:spPr>
        <p:txBody>
          <a:bodyPr vert="horz" lIns="91440" tIns="91440" rIns="91440" bIns="91440" rtlCol="0">
            <a:noAutofit/>
          </a:bodyPr>
          <a:lstStyle>
            <a:lvl1pPr marL="127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 lang="en-US" baseline="0" dirty="0"/>
            </a:lvl1pPr>
            <a:lvl2pPr>
              <a:defRPr lang="en-US" dirty="0"/>
            </a:lvl2pPr>
          </a:lstStyle>
          <a:p>
            <a:pPr marL="1270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/>
            </a:pPr>
            <a:r>
              <a:rPr lang="en-US"/>
              <a:t>Insert text</a:t>
            </a:r>
          </a:p>
        </p:txBody>
      </p:sp>
      <p:sp>
        <p:nvSpPr>
          <p:cNvPr id="17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Two Items</a:t>
            </a:r>
          </a:p>
        </p:txBody>
      </p:sp>
    </p:spTree>
    <p:extLst>
      <p:ext uri="{BB962C8B-B14F-4D97-AF65-F5344CB8AC3E}">
        <p14:creationId xmlns:p14="http://schemas.microsoft.com/office/powerpoint/2010/main" val="1972573667"/>
      </p:ext>
    </p:extLst>
  </p:cSld>
  <p:clrMapOvr>
    <a:masterClrMapping/>
  </p:clrMapOvr>
  <p:transition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Thre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3218939" y="2433870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5976934" y="2433870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6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9" name="Text Placeholder 5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496718" y="2621076"/>
            <a:ext cx="2686446" cy="1095452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254714" y="2621076"/>
            <a:ext cx="2686445" cy="1095452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1" name="Text Placeholder 5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012710" y="2621076"/>
            <a:ext cx="2686449" cy="1095452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 smtClean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Three Items</a:t>
            </a:r>
          </a:p>
        </p:txBody>
      </p:sp>
    </p:spTree>
    <p:extLst>
      <p:ext uri="{BB962C8B-B14F-4D97-AF65-F5344CB8AC3E}">
        <p14:creationId xmlns:p14="http://schemas.microsoft.com/office/powerpoint/2010/main" val="228995964"/>
      </p:ext>
    </p:extLst>
  </p:cSld>
  <p:clrMapOvr>
    <a:masterClrMapping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Four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4605647" y="17264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801" y="3143762"/>
            <a:ext cx="4083266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4605647" y="3196306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645378" y="3143762"/>
            <a:ext cx="4114251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8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9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0" name="Text Placeholder 5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496717" y="1913648"/>
            <a:ext cx="4058350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7" name="Text Placeholder 5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4645378" y="1913648"/>
            <a:ext cx="4053781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8" name="Text Placeholder 5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96717" y="3205334"/>
            <a:ext cx="4058351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9" name="Text Placeholder 5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4645380" y="3205334"/>
            <a:ext cx="4053780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1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Four Items</a:t>
            </a:r>
          </a:p>
        </p:txBody>
      </p:sp>
    </p:spTree>
    <p:extLst>
      <p:ext uri="{BB962C8B-B14F-4D97-AF65-F5344CB8AC3E}">
        <p14:creationId xmlns:p14="http://schemas.microsoft.com/office/powerpoint/2010/main" val="1284779602"/>
      </p:ext>
    </p:extLst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Fiv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 hidden="1"/>
          <p:cNvCxnSpPr/>
          <p:nvPr userDrawn="1"/>
        </p:nvCxnSpPr>
        <p:spPr>
          <a:xfrm flipV="1">
            <a:off x="3206138" y="17264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 hidden="1"/>
          <p:cNvCxnSpPr/>
          <p:nvPr userDrawn="1"/>
        </p:nvCxnSpPr>
        <p:spPr>
          <a:xfrm>
            <a:off x="471801" y="31437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 hidden="1"/>
          <p:cNvCxnSpPr/>
          <p:nvPr userDrawn="1"/>
        </p:nvCxnSpPr>
        <p:spPr>
          <a:xfrm flipV="1">
            <a:off x="5989737" y="17264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 hidden="1"/>
          <p:cNvCxnSpPr/>
          <p:nvPr userDrawn="1"/>
        </p:nvCxnSpPr>
        <p:spPr>
          <a:xfrm flipV="1">
            <a:off x="4605647" y="3196306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/>
          <p:cNvCxnSpPr/>
          <p:nvPr userDrawn="1"/>
        </p:nvCxnSpPr>
        <p:spPr>
          <a:xfrm>
            <a:off x="3242626" y="31437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 hidden="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30" name="Group 29" hidden="1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31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3" name="Text Placeholder 5" hidden="1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496717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4" name="Text Placeholder 5" hidden="1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32803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5" name="Text Placeholder 5" hidden="1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0639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marL="127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 lang="en-US" baseline="0" dirty="0"/>
            </a:lvl1pPr>
            <a:lvl2pPr>
              <a:defRPr lang="en-US" dirty="0"/>
            </a:lvl2pPr>
          </a:lstStyle>
          <a:p>
            <a:pPr marL="1270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/>
            </a:pPr>
            <a:r>
              <a:rPr lang="en-US"/>
              <a:t>Insert text</a:t>
            </a:r>
          </a:p>
        </p:txBody>
      </p:sp>
      <p:sp>
        <p:nvSpPr>
          <p:cNvPr id="36" name="Text Placeholder 5" hidden="1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96717" y="3205334"/>
            <a:ext cx="4058351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7" name="Text Placeholder 5" hidden="1"/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4645380" y="3205334"/>
            <a:ext cx="4053780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3" name="Text Placeholder 7" hidden="1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4" name="Rectangle 23" hidden="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Five Items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 flipV="1">
            <a:off x="3358538" y="18788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624201" y="32961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6142137" y="18788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 flipV="1">
            <a:off x="4758047" y="3348706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>
            <a:off x="3395026" y="32961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6253280" y="32961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49117" y="20660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3432716" y="20660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2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6216316" y="20660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marL="127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 lang="en-US" baseline="0" dirty="0"/>
            </a:lvl1pPr>
            <a:lvl2pPr>
              <a:defRPr lang="en-US" dirty="0"/>
            </a:lvl2pPr>
          </a:lstStyle>
          <a:p>
            <a:pPr marL="1270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/>
            </a:pPr>
            <a:r>
              <a:rPr lang="en-US"/>
              <a:t>Insert text</a:t>
            </a:r>
          </a:p>
        </p:txBody>
      </p:sp>
      <p:sp>
        <p:nvSpPr>
          <p:cNvPr id="43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49117" y="3357734"/>
            <a:ext cx="4058351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4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797780" y="3357734"/>
            <a:ext cx="4053780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5" name="Title 9"/>
          <p:cNvSpPr txBox="1">
            <a:spLocks/>
          </p:cNvSpPr>
          <p:nvPr userDrawn="1"/>
        </p:nvSpPr>
        <p:spPr>
          <a:xfrm>
            <a:off x="380999" y="387068"/>
            <a:ext cx="8686799" cy="374933"/>
          </a:xfrm>
          <a:prstGeom prst="rect">
            <a:avLst/>
          </a:prstGeom>
        </p:spPr>
        <p:txBody>
          <a:bodyPr vert="horz" lIns="0" tIns="0" rIns="9144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 cap="none" spc="0" normalizeH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28"/>
          </p:nvPr>
        </p:nvSpPr>
        <p:spPr>
          <a:xfrm>
            <a:off x="380999" y="8243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607549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Connected C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(Connected</a:t>
              </a:r>
              <a:r>
                <a:rPr lang="en-US" sz="1100" baseline="0"/>
                <a:t> Care</a:t>
              </a:r>
              <a:r>
                <a:rPr lang="en-US" sz="1100"/>
                <a:t>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Connected Care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</p:cSld>
  <p:clrMapOvr>
    <a:masterClrMapping/>
  </p:clrMapOvr>
  <p:transition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Six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V="1">
            <a:off x="3206138" y="17264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471801" y="31437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5989737" y="1726442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>
          <a:xfrm>
            <a:off x="3242626" y="31437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6100880" y="3143762"/>
            <a:ext cx="2658749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V="1">
            <a:off x="3206138" y="3205334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 flipV="1">
            <a:off x="5989737" y="3205334"/>
            <a:ext cx="0" cy="1364776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add emphasis</a:t>
            </a:r>
            <a:r>
              <a:rPr lang="en-US" sz="1000" baseline="0"/>
              <a:t> to text</a:t>
            </a:r>
            <a:r>
              <a:rPr lang="en-US" sz="1000"/>
              <a:t>, make text bold.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To jump from</a:t>
            </a:r>
            <a:r>
              <a:rPr lang="en-US" sz="1000" baseline="0"/>
              <a:t> box to box, use Tab. If clicked into text edit, use Esc-Tab to move to next box.</a:t>
            </a:r>
            <a:endParaRPr lang="en-US" sz="1000"/>
          </a:p>
        </p:txBody>
      </p:sp>
      <p:grpSp>
        <p:nvGrpSpPr>
          <p:cNvPr id="24" name="Group 2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6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8" name="Text Placeholder 5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496717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1" name="Text Placeholder 5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32803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Text Placeholder 5"/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0639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1" name="Text Placeholder 5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96717" y="3205334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2" name="Text Placeholder 5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280316" y="3205334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3" name="Text Placeholder 5"/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063916" y="3205334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2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Six Items</a:t>
            </a:r>
          </a:p>
        </p:txBody>
      </p:sp>
    </p:spTree>
    <p:extLst>
      <p:ext uri="{BB962C8B-B14F-4D97-AF65-F5344CB8AC3E}">
        <p14:creationId xmlns:p14="http://schemas.microsoft.com/office/powerpoint/2010/main" val="2039801665"/>
      </p:ext>
    </p:extLst>
  </p:cSld>
  <p:clrMapOvr>
    <a:masterClrMapping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336974" cy="3749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Only (Image)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28599" y="671946"/>
            <a:ext cx="8336974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8756232"/>
      </p:ext>
    </p:extLst>
  </p:cSld>
  <p:clrMapOvr>
    <a:masterClrMapping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 (Times below)&#10;Image with Text (Times belo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28599"/>
            <a:ext cx="2590801" cy="3151097"/>
          </a:xfrm>
        </p:spPr>
        <p:txBody>
          <a:bodyPr anchor="b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>
                <a:solidFill>
                  <a:schemeClr val="tx1"/>
                </a:solidFill>
              </a:rPr>
              <a:t>Image with Text</a:t>
            </a:r>
            <a:r>
              <a:rPr lang="en-US" sz="1100" baseline="0">
                <a:solidFill>
                  <a:schemeClr val="tx1"/>
                </a:solidFill>
              </a:rPr>
              <a:t> (Times below)</a:t>
            </a:r>
            <a:endParaRPr lang="en-US" sz="1100">
              <a:solidFill>
                <a:schemeClr val="tx1"/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3442041"/>
            <a:ext cx="2588224" cy="2730159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8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10444176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 (Times abov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3025584"/>
            <a:ext cx="2590801" cy="3151097"/>
          </a:xfrm>
        </p:spPr>
        <p:txBody>
          <a:bodyPr anchor="t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>
                <a:solidFill>
                  <a:schemeClr val="tx1"/>
                </a:solidFill>
              </a:rPr>
              <a:t>Image with Text</a:t>
            </a:r>
            <a:r>
              <a:rPr lang="en-US" sz="1100" baseline="0">
                <a:solidFill>
                  <a:schemeClr val="tx1"/>
                </a:solidFill>
              </a:rPr>
              <a:t> (Times above)</a:t>
            </a:r>
            <a:endParaRPr lang="en-US" sz="1100">
              <a:solidFill>
                <a:schemeClr val="tx1"/>
              </a:solidFill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599"/>
            <a:ext cx="2588224" cy="2730159"/>
          </a:xfrm>
        </p:spPr>
        <p:txBody>
          <a:bodyPr anchor="b"/>
          <a:lstStyle>
            <a:lvl1pPr marL="12700" indent="0">
              <a:lnSpc>
                <a:spcPct val="90000"/>
              </a:lnSpc>
              <a:buNone/>
              <a:defRPr sz="28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1919016"/>
      </p:ext>
    </p:extLst>
  </p:cSld>
  <p:clrMapOvr>
    <a:masterClrMapping/>
  </p:clrMapOvr>
  <p:transition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QUOTE SLIDE</a:t>
            </a:r>
            <a:r>
              <a:rPr lang="en-US" sz="4800" b="1" baseline="0"/>
              <a:t> LAYOUTS</a:t>
            </a:r>
            <a:endParaRPr lang="en-US" sz="4800" b="1"/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670206657"/>
      </p:ext>
    </p:extLst>
  </p:cSld>
  <p:clrMapOvr>
    <a:masterClrMapping/>
  </p:clrMapOvr>
  <p:transition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42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</a:t>
            </a:r>
          </a:p>
        </p:txBody>
      </p:sp>
    </p:spTree>
    <p:extLst>
      <p:ext uri="{BB962C8B-B14F-4D97-AF65-F5344CB8AC3E}">
        <p14:creationId xmlns:p14="http://schemas.microsoft.com/office/powerpoint/2010/main" val="867093610"/>
      </p:ext>
    </p:extLst>
  </p:cSld>
  <p:clrMapOvr>
    <a:masterClrMapping/>
  </p:clrMapOvr>
  <p:transition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(Blue)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cxnSp>
        <p:nvCxnSpPr>
          <p:cNvPr id="20" name="Straight Connector 19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3768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LT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LTSS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(LTSS)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cxnSp>
        <p:nvCxnSpPr>
          <p:cNvPr id="20" name="Straight Connector 19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8804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HP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HPA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(HPA)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cxnSp>
        <p:nvCxnSpPr>
          <p:cNvPr id="21" name="Straight Connector 20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3611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Connected C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Connected Care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</a:t>
            </a:r>
            <a:br>
              <a:rPr lang="en-US" sz="1100"/>
            </a:br>
            <a:r>
              <a:rPr lang="en-US" sz="1100"/>
              <a:t>(Connected Care)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cxnSp>
        <p:nvCxnSpPr>
          <p:cNvPr id="20" name="Straight Connector 19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4756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PCMH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(PCMH)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PCMH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</p:cSld>
  <p:clrMapOvr>
    <a:masterClrMapping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Light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(Light Blue)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cxnSp>
        <p:nvCxnSpPr>
          <p:cNvPr id="20" name="Straight Connector 19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813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Gol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(Gold)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cxnSp>
        <p:nvCxnSpPr>
          <p:cNvPr id="19" name="Straight Connector 18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061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MEDIA LAYOUTS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3228988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Blank (Image)</a:t>
            </a:r>
          </a:p>
        </p:txBody>
      </p:sp>
      <p:sp>
        <p:nvSpPr>
          <p:cNvPr id="45" name="Date Placeholder 4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14986"/>
      </p:ext>
    </p:extLst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udio 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2971800" y="1828800"/>
            <a:ext cx="3200400" cy="3200400"/>
            <a:chOff x="2378792" y="1235792"/>
            <a:chExt cx="4386417" cy="4386417"/>
          </a:xfrm>
        </p:grpSpPr>
        <p:sp>
          <p:nvSpPr>
            <p:cNvPr id="5" name="Oval 4"/>
            <p:cNvSpPr>
              <a:spLocks noChangeAspect="1"/>
            </p:cNvSpPr>
            <p:nvPr userDrawn="1"/>
          </p:nvSpPr>
          <p:spPr>
            <a:xfrm>
              <a:off x="2378792" y="1235792"/>
              <a:ext cx="4386417" cy="4386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oup 5"/>
            <p:cNvGrpSpPr/>
            <p:nvPr userDrawn="1"/>
          </p:nvGrpSpPr>
          <p:grpSpPr>
            <a:xfrm>
              <a:off x="3617259" y="2506070"/>
              <a:ext cx="1909482" cy="1845860"/>
              <a:chOff x="1339850" y="55563"/>
              <a:chExt cx="7670800" cy="7415212"/>
            </a:xfrm>
            <a:solidFill>
              <a:schemeClr val="bg1"/>
            </a:solidFill>
          </p:grpSpPr>
          <p:sp>
            <p:nvSpPr>
              <p:cNvPr id="7" name="Freeform 1"/>
              <p:cNvSpPr>
                <a:spLocks noChangeArrowheads="1"/>
              </p:cNvSpPr>
              <p:nvPr/>
            </p:nvSpPr>
            <p:spPr bwMode="auto">
              <a:xfrm>
                <a:off x="7372350" y="1582738"/>
                <a:ext cx="1638300" cy="4349750"/>
              </a:xfrm>
              <a:custGeom>
                <a:avLst/>
                <a:gdLst>
                  <a:gd name="T0" fmla="*/ 1568 w 4551"/>
                  <a:gd name="T1" fmla="*/ 339 h 12084"/>
                  <a:gd name="T2" fmla="*/ 1568 w 4551"/>
                  <a:gd name="T3" fmla="*/ 339 h 12084"/>
                  <a:gd name="T4" fmla="*/ 339 w 4551"/>
                  <a:gd name="T5" fmla="*/ 308 h 12084"/>
                  <a:gd name="T6" fmla="*/ 308 w 4551"/>
                  <a:gd name="T7" fmla="*/ 1538 h 12084"/>
                  <a:gd name="T8" fmla="*/ 308 w 4551"/>
                  <a:gd name="T9" fmla="*/ 10637 h 12084"/>
                  <a:gd name="T10" fmla="*/ 339 w 4551"/>
                  <a:gd name="T11" fmla="*/ 11837 h 12084"/>
                  <a:gd name="T12" fmla="*/ 923 w 4551"/>
                  <a:gd name="T13" fmla="*/ 12083 h 12084"/>
                  <a:gd name="T14" fmla="*/ 1538 w 4551"/>
                  <a:gd name="T15" fmla="*/ 11805 h 12084"/>
                  <a:gd name="T16" fmla="*/ 1568 w 4551"/>
                  <a:gd name="T17" fmla="*/ 339 h 1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51" h="12084">
                    <a:moveTo>
                      <a:pt x="1568" y="339"/>
                    </a:moveTo>
                    <a:lnTo>
                      <a:pt x="1568" y="339"/>
                    </a:lnTo>
                    <a:cubicBezTo>
                      <a:pt x="1260" y="0"/>
                      <a:pt x="708" y="0"/>
                      <a:pt x="339" y="308"/>
                    </a:cubicBezTo>
                    <a:cubicBezTo>
                      <a:pt x="0" y="615"/>
                      <a:pt x="0" y="1169"/>
                      <a:pt x="308" y="1538"/>
                    </a:cubicBezTo>
                    <a:cubicBezTo>
                      <a:pt x="2675" y="4028"/>
                      <a:pt x="2675" y="8085"/>
                      <a:pt x="308" y="10637"/>
                    </a:cubicBezTo>
                    <a:cubicBezTo>
                      <a:pt x="0" y="10976"/>
                      <a:pt x="0" y="11498"/>
                      <a:pt x="339" y="11837"/>
                    </a:cubicBezTo>
                    <a:cubicBezTo>
                      <a:pt x="523" y="12021"/>
                      <a:pt x="738" y="12083"/>
                      <a:pt x="923" y="12083"/>
                    </a:cubicBezTo>
                    <a:cubicBezTo>
                      <a:pt x="1138" y="12083"/>
                      <a:pt x="1353" y="11990"/>
                      <a:pt x="1538" y="11805"/>
                    </a:cubicBezTo>
                    <a:cubicBezTo>
                      <a:pt x="4550" y="8670"/>
                      <a:pt x="4550" y="3506"/>
                      <a:pt x="1568" y="33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Freeform 2"/>
              <p:cNvSpPr>
                <a:spLocks noChangeArrowheads="1"/>
              </p:cNvSpPr>
              <p:nvPr/>
            </p:nvSpPr>
            <p:spPr bwMode="auto">
              <a:xfrm>
                <a:off x="6453188" y="2555875"/>
                <a:ext cx="1139825" cy="2390775"/>
              </a:xfrm>
              <a:custGeom>
                <a:avLst/>
                <a:gdLst>
                  <a:gd name="T0" fmla="*/ 1599 w 3168"/>
                  <a:gd name="T1" fmla="*/ 369 h 6641"/>
                  <a:gd name="T2" fmla="*/ 1599 w 3168"/>
                  <a:gd name="T3" fmla="*/ 369 h 6641"/>
                  <a:gd name="T4" fmla="*/ 369 w 3168"/>
                  <a:gd name="T5" fmla="*/ 308 h 6641"/>
                  <a:gd name="T6" fmla="*/ 308 w 3168"/>
                  <a:gd name="T7" fmla="*/ 1538 h 6641"/>
                  <a:gd name="T8" fmla="*/ 308 w 3168"/>
                  <a:gd name="T9" fmla="*/ 5195 h 6641"/>
                  <a:gd name="T10" fmla="*/ 369 w 3168"/>
                  <a:gd name="T11" fmla="*/ 6425 h 6641"/>
                  <a:gd name="T12" fmla="*/ 923 w 3168"/>
                  <a:gd name="T13" fmla="*/ 6640 h 6641"/>
                  <a:gd name="T14" fmla="*/ 1538 w 3168"/>
                  <a:gd name="T15" fmla="*/ 6394 h 6641"/>
                  <a:gd name="T16" fmla="*/ 1599 w 3168"/>
                  <a:gd name="T17" fmla="*/ 369 h 6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8" h="6641">
                    <a:moveTo>
                      <a:pt x="1599" y="369"/>
                    </a:moveTo>
                    <a:lnTo>
                      <a:pt x="1599" y="369"/>
                    </a:lnTo>
                    <a:cubicBezTo>
                      <a:pt x="1292" y="0"/>
                      <a:pt x="707" y="0"/>
                      <a:pt x="369" y="308"/>
                    </a:cubicBezTo>
                    <a:cubicBezTo>
                      <a:pt x="0" y="615"/>
                      <a:pt x="0" y="1199"/>
                      <a:pt x="308" y="1538"/>
                    </a:cubicBezTo>
                    <a:cubicBezTo>
                      <a:pt x="1292" y="2552"/>
                      <a:pt x="1292" y="4212"/>
                      <a:pt x="308" y="5195"/>
                    </a:cubicBezTo>
                    <a:cubicBezTo>
                      <a:pt x="0" y="5564"/>
                      <a:pt x="0" y="6087"/>
                      <a:pt x="369" y="6425"/>
                    </a:cubicBezTo>
                    <a:cubicBezTo>
                      <a:pt x="524" y="6609"/>
                      <a:pt x="769" y="6640"/>
                      <a:pt x="923" y="6640"/>
                    </a:cubicBezTo>
                    <a:cubicBezTo>
                      <a:pt x="1138" y="6640"/>
                      <a:pt x="1353" y="6548"/>
                      <a:pt x="1538" y="6394"/>
                    </a:cubicBezTo>
                    <a:cubicBezTo>
                      <a:pt x="3167" y="4734"/>
                      <a:pt x="3167" y="2029"/>
                      <a:pt x="1599" y="36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Freeform 3"/>
              <p:cNvSpPr>
                <a:spLocks noChangeArrowheads="1"/>
              </p:cNvSpPr>
              <p:nvPr/>
            </p:nvSpPr>
            <p:spPr bwMode="auto">
              <a:xfrm>
                <a:off x="1339850" y="2058988"/>
                <a:ext cx="919163" cy="3441700"/>
              </a:xfrm>
              <a:custGeom>
                <a:avLst/>
                <a:gdLst>
                  <a:gd name="T0" fmla="*/ 2553 w 2554"/>
                  <a:gd name="T1" fmla="*/ 0 h 9561"/>
                  <a:gd name="T2" fmla="*/ 2553 w 2554"/>
                  <a:gd name="T3" fmla="*/ 0 h 9561"/>
                  <a:gd name="T4" fmla="*/ 892 w 2554"/>
                  <a:gd name="T5" fmla="*/ 0 h 9561"/>
                  <a:gd name="T6" fmla="*/ 0 w 2554"/>
                  <a:gd name="T7" fmla="*/ 860 h 9561"/>
                  <a:gd name="T8" fmla="*/ 0 w 2554"/>
                  <a:gd name="T9" fmla="*/ 8700 h 9561"/>
                  <a:gd name="T10" fmla="*/ 892 w 2554"/>
                  <a:gd name="T11" fmla="*/ 9560 h 9561"/>
                  <a:gd name="T12" fmla="*/ 2553 w 2554"/>
                  <a:gd name="T13" fmla="*/ 9560 h 9561"/>
                  <a:gd name="T14" fmla="*/ 2553 w 2554"/>
                  <a:gd name="T15" fmla="*/ 0 h 9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54" h="9561">
                    <a:moveTo>
                      <a:pt x="2553" y="0"/>
                    </a:moveTo>
                    <a:lnTo>
                      <a:pt x="2553" y="0"/>
                    </a:lnTo>
                    <a:cubicBezTo>
                      <a:pt x="892" y="0"/>
                      <a:pt x="892" y="0"/>
                      <a:pt x="892" y="0"/>
                    </a:cubicBezTo>
                    <a:cubicBezTo>
                      <a:pt x="400" y="0"/>
                      <a:pt x="0" y="368"/>
                      <a:pt x="0" y="860"/>
                    </a:cubicBezTo>
                    <a:cubicBezTo>
                      <a:pt x="0" y="8700"/>
                      <a:pt x="0" y="8700"/>
                      <a:pt x="0" y="8700"/>
                    </a:cubicBezTo>
                    <a:cubicBezTo>
                      <a:pt x="0" y="9161"/>
                      <a:pt x="400" y="9560"/>
                      <a:pt x="892" y="9560"/>
                    </a:cubicBezTo>
                    <a:cubicBezTo>
                      <a:pt x="2553" y="9560"/>
                      <a:pt x="2553" y="9560"/>
                      <a:pt x="2553" y="9560"/>
                    </a:cubicBezTo>
                    <a:lnTo>
                      <a:pt x="2553" y="0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Freeform 4"/>
              <p:cNvSpPr>
                <a:spLocks noChangeArrowheads="1"/>
              </p:cNvSpPr>
              <p:nvPr/>
            </p:nvSpPr>
            <p:spPr bwMode="auto">
              <a:xfrm>
                <a:off x="2867025" y="55563"/>
                <a:ext cx="3132138" cy="7415212"/>
              </a:xfrm>
              <a:custGeom>
                <a:avLst/>
                <a:gdLst>
                  <a:gd name="T0" fmla="*/ 8177 w 8701"/>
                  <a:gd name="T1" fmla="*/ 123 h 20599"/>
                  <a:gd name="T2" fmla="*/ 8177 w 8701"/>
                  <a:gd name="T3" fmla="*/ 123 h 20599"/>
                  <a:gd name="T4" fmla="*/ 7317 w 8701"/>
                  <a:gd name="T5" fmla="*/ 215 h 20599"/>
                  <a:gd name="T6" fmla="*/ 0 w 8701"/>
                  <a:gd name="T7" fmla="*/ 5565 h 20599"/>
                  <a:gd name="T8" fmla="*/ 0 w 8701"/>
                  <a:gd name="T9" fmla="*/ 15095 h 20599"/>
                  <a:gd name="T10" fmla="*/ 7317 w 8701"/>
                  <a:gd name="T11" fmla="*/ 20414 h 20599"/>
                  <a:gd name="T12" fmla="*/ 7839 w 8701"/>
                  <a:gd name="T13" fmla="*/ 20598 h 20599"/>
                  <a:gd name="T14" fmla="*/ 8208 w 8701"/>
                  <a:gd name="T15" fmla="*/ 20506 h 20599"/>
                  <a:gd name="T16" fmla="*/ 8700 w 8701"/>
                  <a:gd name="T17" fmla="*/ 19768 h 20599"/>
                  <a:gd name="T18" fmla="*/ 8700 w 8701"/>
                  <a:gd name="T19" fmla="*/ 922 h 20599"/>
                  <a:gd name="T20" fmla="*/ 8177 w 8701"/>
                  <a:gd name="T21" fmla="*/ 123 h 20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01" h="20599">
                    <a:moveTo>
                      <a:pt x="8177" y="123"/>
                    </a:moveTo>
                    <a:lnTo>
                      <a:pt x="8177" y="123"/>
                    </a:lnTo>
                    <a:cubicBezTo>
                      <a:pt x="7869" y="0"/>
                      <a:pt x="7563" y="0"/>
                      <a:pt x="7317" y="215"/>
                    </a:cubicBezTo>
                    <a:cubicBezTo>
                      <a:pt x="0" y="5565"/>
                      <a:pt x="0" y="5565"/>
                      <a:pt x="0" y="5565"/>
                    </a:cubicBezTo>
                    <a:cubicBezTo>
                      <a:pt x="0" y="15095"/>
                      <a:pt x="0" y="15095"/>
                      <a:pt x="0" y="15095"/>
                    </a:cubicBezTo>
                    <a:cubicBezTo>
                      <a:pt x="7317" y="20414"/>
                      <a:pt x="7317" y="20414"/>
                      <a:pt x="7317" y="20414"/>
                    </a:cubicBezTo>
                    <a:cubicBezTo>
                      <a:pt x="7440" y="20537"/>
                      <a:pt x="7624" y="20598"/>
                      <a:pt x="7839" y="20598"/>
                    </a:cubicBezTo>
                    <a:cubicBezTo>
                      <a:pt x="7962" y="20598"/>
                      <a:pt x="8085" y="20537"/>
                      <a:pt x="8208" y="20506"/>
                    </a:cubicBezTo>
                    <a:cubicBezTo>
                      <a:pt x="8516" y="20383"/>
                      <a:pt x="8700" y="20075"/>
                      <a:pt x="8700" y="19768"/>
                    </a:cubicBezTo>
                    <a:cubicBezTo>
                      <a:pt x="8700" y="922"/>
                      <a:pt x="8700" y="922"/>
                      <a:pt x="8700" y="922"/>
                    </a:cubicBezTo>
                    <a:cubicBezTo>
                      <a:pt x="8669" y="584"/>
                      <a:pt x="8454" y="276"/>
                      <a:pt x="8177" y="12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Audio File</a:t>
            </a:r>
          </a:p>
        </p:txBody>
      </p:sp>
    </p:spTree>
    <p:extLst>
      <p:ext uri="{BB962C8B-B14F-4D97-AF65-F5344CB8AC3E}">
        <p14:creationId xmlns:p14="http://schemas.microsoft.com/office/powerpoint/2010/main" val="155211634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udio Fi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Audio File (Image)</a:t>
            </a:r>
          </a:p>
        </p:txBody>
      </p:sp>
      <p:grpSp>
        <p:nvGrpSpPr>
          <p:cNvPr id="15" name="Group 14"/>
          <p:cNvGrpSpPr>
            <a:grpSpLocks noChangeAspect="1"/>
          </p:cNvGrpSpPr>
          <p:nvPr userDrawn="1"/>
        </p:nvGrpSpPr>
        <p:grpSpPr>
          <a:xfrm>
            <a:off x="2971800" y="1828800"/>
            <a:ext cx="3200400" cy="3200400"/>
            <a:chOff x="2378792" y="1235792"/>
            <a:chExt cx="4386417" cy="4386417"/>
          </a:xfrm>
        </p:grpSpPr>
        <p:sp>
          <p:nvSpPr>
            <p:cNvPr id="16" name="Oval 15"/>
            <p:cNvSpPr>
              <a:spLocks noChangeAspect="1"/>
            </p:cNvSpPr>
            <p:nvPr userDrawn="1"/>
          </p:nvSpPr>
          <p:spPr>
            <a:xfrm>
              <a:off x="2378792" y="1235792"/>
              <a:ext cx="4386417" cy="4386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oup 16"/>
            <p:cNvGrpSpPr/>
            <p:nvPr userDrawn="1"/>
          </p:nvGrpSpPr>
          <p:grpSpPr>
            <a:xfrm>
              <a:off x="3617259" y="2506070"/>
              <a:ext cx="1909482" cy="1845860"/>
              <a:chOff x="1339850" y="55563"/>
              <a:chExt cx="7670800" cy="7415212"/>
            </a:xfrm>
            <a:solidFill>
              <a:schemeClr val="bg1"/>
            </a:solidFill>
          </p:grpSpPr>
          <p:sp>
            <p:nvSpPr>
              <p:cNvPr id="18" name="Freeform 1"/>
              <p:cNvSpPr>
                <a:spLocks noChangeArrowheads="1"/>
              </p:cNvSpPr>
              <p:nvPr/>
            </p:nvSpPr>
            <p:spPr bwMode="auto">
              <a:xfrm>
                <a:off x="7372350" y="1582738"/>
                <a:ext cx="1638300" cy="4349750"/>
              </a:xfrm>
              <a:custGeom>
                <a:avLst/>
                <a:gdLst>
                  <a:gd name="T0" fmla="*/ 1568 w 4551"/>
                  <a:gd name="T1" fmla="*/ 339 h 12084"/>
                  <a:gd name="T2" fmla="*/ 1568 w 4551"/>
                  <a:gd name="T3" fmla="*/ 339 h 12084"/>
                  <a:gd name="T4" fmla="*/ 339 w 4551"/>
                  <a:gd name="T5" fmla="*/ 308 h 12084"/>
                  <a:gd name="T6" fmla="*/ 308 w 4551"/>
                  <a:gd name="T7" fmla="*/ 1538 h 12084"/>
                  <a:gd name="T8" fmla="*/ 308 w 4551"/>
                  <a:gd name="T9" fmla="*/ 10637 h 12084"/>
                  <a:gd name="T10" fmla="*/ 339 w 4551"/>
                  <a:gd name="T11" fmla="*/ 11837 h 12084"/>
                  <a:gd name="T12" fmla="*/ 923 w 4551"/>
                  <a:gd name="T13" fmla="*/ 12083 h 12084"/>
                  <a:gd name="T14" fmla="*/ 1538 w 4551"/>
                  <a:gd name="T15" fmla="*/ 11805 h 12084"/>
                  <a:gd name="T16" fmla="*/ 1568 w 4551"/>
                  <a:gd name="T17" fmla="*/ 339 h 1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51" h="12084">
                    <a:moveTo>
                      <a:pt x="1568" y="339"/>
                    </a:moveTo>
                    <a:lnTo>
                      <a:pt x="1568" y="339"/>
                    </a:lnTo>
                    <a:cubicBezTo>
                      <a:pt x="1260" y="0"/>
                      <a:pt x="708" y="0"/>
                      <a:pt x="339" y="308"/>
                    </a:cubicBezTo>
                    <a:cubicBezTo>
                      <a:pt x="0" y="615"/>
                      <a:pt x="0" y="1169"/>
                      <a:pt x="308" y="1538"/>
                    </a:cubicBezTo>
                    <a:cubicBezTo>
                      <a:pt x="2675" y="4028"/>
                      <a:pt x="2675" y="8085"/>
                      <a:pt x="308" y="10637"/>
                    </a:cubicBezTo>
                    <a:cubicBezTo>
                      <a:pt x="0" y="10976"/>
                      <a:pt x="0" y="11498"/>
                      <a:pt x="339" y="11837"/>
                    </a:cubicBezTo>
                    <a:cubicBezTo>
                      <a:pt x="523" y="12021"/>
                      <a:pt x="738" y="12083"/>
                      <a:pt x="923" y="12083"/>
                    </a:cubicBezTo>
                    <a:cubicBezTo>
                      <a:pt x="1138" y="12083"/>
                      <a:pt x="1353" y="11990"/>
                      <a:pt x="1538" y="11805"/>
                    </a:cubicBezTo>
                    <a:cubicBezTo>
                      <a:pt x="4550" y="8670"/>
                      <a:pt x="4550" y="3506"/>
                      <a:pt x="1568" y="33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Freeform 2"/>
              <p:cNvSpPr>
                <a:spLocks noChangeArrowheads="1"/>
              </p:cNvSpPr>
              <p:nvPr/>
            </p:nvSpPr>
            <p:spPr bwMode="auto">
              <a:xfrm>
                <a:off x="6453188" y="2555875"/>
                <a:ext cx="1139825" cy="2390775"/>
              </a:xfrm>
              <a:custGeom>
                <a:avLst/>
                <a:gdLst>
                  <a:gd name="T0" fmla="*/ 1599 w 3168"/>
                  <a:gd name="T1" fmla="*/ 369 h 6641"/>
                  <a:gd name="T2" fmla="*/ 1599 w 3168"/>
                  <a:gd name="T3" fmla="*/ 369 h 6641"/>
                  <a:gd name="T4" fmla="*/ 369 w 3168"/>
                  <a:gd name="T5" fmla="*/ 308 h 6641"/>
                  <a:gd name="T6" fmla="*/ 308 w 3168"/>
                  <a:gd name="T7" fmla="*/ 1538 h 6641"/>
                  <a:gd name="T8" fmla="*/ 308 w 3168"/>
                  <a:gd name="T9" fmla="*/ 5195 h 6641"/>
                  <a:gd name="T10" fmla="*/ 369 w 3168"/>
                  <a:gd name="T11" fmla="*/ 6425 h 6641"/>
                  <a:gd name="T12" fmla="*/ 923 w 3168"/>
                  <a:gd name="T13" fmla="*/ 6640 h 6641"/>
                  <a:gd name="T14" fmla="*/ 1538 w 3168"/>
                  <a:gd name="T15" fmla="*/ 6394 h 6641"/>
                  <a:gd name="T16" fmla="*/ 1599 w 3168"/>
                  <a:gd name="T17" fmla="*/ 369 h 6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8" h="6641">
                    <a:moveTo>
                      <a:pt x="1599" y="369"/>
                    </a:moveTo>
                    <a:lnTo>
                      <a:pt x="1599" y="369"/>
                    </a:lnTo>
                    <a:cubicBezTo>
                      <a:pt x="1292" y="0"/>
                      <a:pt x="707" y="0"/>
                      <a:pt x="369" y="308"/>
                    </a:cubicBezTo>
                    <a:cubicBezTo>
                      <a:pt x="0" y="615"/>
                      <a:pt x="0" y="1199"/>
                      <a:pt x="308" y="1538"/>
                    </a:cubicBezTo>
                    <a:cubicBezTo>
                      <a:pt x="1292" y="2552"/>
                      <a:pt x="1292" y="4212"/>
                      <a:pt x="308" y="5195"/>
                    </a:cubicBezTo>
                    <a:cubicBezTo>
                      <a:pt x="0" y="5564"/>
                      <a:pt x="0" y="6087"/>
                      <a:pt x="369" y="6425"/>
                    </a:cubicBezTo>
                    <a:cubicBezTo>
                      <a:pt x="524" y="6609"/>
                      <a:pt x="769" y="6640"/>
                      <a:pt x="923" y="6640"/>
                    </a:cubicBezTo>
                    <a:cubicBezTo>
                      <a:pt x="1138" y="6640"/>
                      <a:pt x="1353" y="6548"/>
                      <a:pt x="1538" y="6394"/>
                    </a:cubicBezTo>
                    <a:cubicBezTo>
                      <a:pt x="3167" y="4734"/>
                      <a:pt x="3167" y="2029"/>
                      <a:pt x="1599" y="36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3"/>
              <p:cNvSpPr>
                <a:spLocks noChangeArrowheads="1"/>
              </p:cNvSpPr>
              <p:nvPr/>
            </p:nvSpPr>
            <p:spPr bwMode="auto">
              <a:xfrm>
                <a:off x="1339850" y="2058988"/>
                <a:ext cx="919163" cy="3441700"/>
              </a:xfrm>
              <a:custGeom>
                <a:avLst/>
                <a:gdLst>
                  <a:gd name="T0" fmla="*/ 2553 w 2554"/>
                  <a:gd name="T1" fmla="*/ 0 h 9561"/>
                  <a:gd name="T2" fmla="*/ 2553 w 2554"/>
                  <a:gd name="T3" fmla="*/ 0 h 9561"/>
                  <a:gd name="T4" fmla="*/ 892 w 2554"/>
                  <a:gd name="T5" fmla="*/ 0 h 9561"/>
                  <a:gd name="T6" fmla="*/ 0 w 2554"/>
                  <a:gd name="T7" fmla="*/ 860 h 9561"/>
                  <a:gd name="T8" fmla="*/ 0 w 2554"/>
                  <a:gd name="T9" fmla="*/ 8700 h 9561"/>
                  <a:gd name="T10" fmla="*/ 892 w 2554"/>
                  <a:gd name="T11" fmla="*/ 9560 h 9561"/>
                  <a:gd name="T12" fmla="*/ 2553 w 2554"/>
                  <a:gd name="T13" fmla="*/ 9560 h 9561"/>
                  <a:gd name="T14" fmla="*/ 2553 w 2554"/>
                  <a:gd name="T15" fmla="*/ 0 h 9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54" h="9561">
                    <a:moveTo>
                      <a:pt x="2553" y="0"/>
                    </a:moveTo>
                    <a:lnTo>
                      <a:pt x="2553" y="0"/>
                    </a:lnTo>
                    <a:cubicBezTo>
                      <a:pt x="892" y="0"/>
                      <a:pt x="892" y="0"/>
                      <a:pt x="892" y="0"/>
                    </a:cubicBezTo>
                    <a:cubicBezTo>
                      <a:pt x="400" y="0"/>
                      <a:pt x="0" y="368"/>
                      <a:pt x="0" y="860"/>
                    </a:cubicBezTo>
                    <a:cubicBezTo>
                      <a:pt x="0" y="8700"/>
                      <a:pt x="0" y="8700"/>
                      <a:pt x="0" y="8700"/>
                    </a:cubicBezTo>
                    <a:cubicBezTo>
                      <a:pt x="0" y="9161"/>
                      <a:pt x="400" y="9560"/>
                      <a:pt x="892" y="9560"/>
                    </a:cubicBezTo>
                    <a:cubicBezTo>
                      <a:pt x="2553" y="9560"/>
                      <a:pt x="2553" y="9560"/>
                      <a:pt x="2553" y="9560"/>
                    </a:cubicBezTo>
                    <a:lnTo>
                      <a:pt x="2553" y="0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4"/>
              <p:cNvSpPr>
                <a:spLocks noChangeArrowheads="1"/>
              </p:cNvSpPr>
              <p:nvPr/>
            </p:nvSpPr>
            <p:spPr bwMode="auto">
              <a:xfrm>
                <a:off x="2867025" y="55563"/>
                <a:ext cx="3132138" cy="7415212"/>
              </a:xfrm>
              <a:custGeom>
                <a:avLst/>
                <a:gdLst>
                  <a:gd name="T0" fmla="*/ 8177 w 8701"/>
                  <a:gd name="T1" fmla="*/ 123 h 20599"/>
                  <a:gd name="T2" fmla="*/ 8177 w 8701"/>
                  <a:gd name="T3" fmla="*/ 123 h 20599"/>
                  <a:gd name="T4" fmla="*/ 7317 w 8701"/>
                  <a:gd name="T5" fmla="*/ 215 h 20599"/>
                  <a:gd name="T6" fmla="*/ 0 w 8701"/>
                  <a:gd name="T7" fmla="*/ 5565 h 20599"/>
                  <a:gd name="T8" fmla="*/ 0 w 8701"/>
                  <a:gd name="T9" fmla="*/ 15095 h 20599"/>
                  <a:gd name="T10" fmla="*/ 7317 w 8701"/>
                  <a:gd name="T11" fmla="*/ 20414 h 20599"/>
                  <a:gd name="T12" fmla="*/ 7839 w 8701"/>
                  <a:gd name="T13" fmla="*/ 20598 h 20599"/>
                  <a:gd name="T14" fmla="*/ 8208 w 8701"/>
                  <a:gd name="T15" fmla="*/ 20506 h 20599"/>
                  <a:gd name="T16" fmla="*/ 8700 w 8701"/>
                  <a:gd name="T17" fmla="*/ 19768 h 20599"/>
                  <a:gd name="T18" fmla="*/ 8700 w 8701"/>
                  <a:gd name="T19" fmla="*/ 922 h 20599"/>
                  <a:gd name="T20" fmla="*/ 8177 w 8701"/>
                  <a:gd name="T21" fmla="*/ 123 h 20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01" h="20599">
                    <a:moveTo>
                      <a:pt x="8177" y="123"/>
                    </a:moveTo>
                    <a:lnTo>
                      <a:pt x="8177" y="123"/>
                    </a:lnTo>
                    <a:cubicBezTo>
                      <a:pt x="7869" y="0"/>
                      <a:pt x="7563" y="0"/>
                      <a:pt x="7317" y="215"/>
                    </a:cubicBezTo>
                    <a:cubicBezTo>
                      <a:pt x="0" y="5565"/>
                      <a:pt x="0" y="5565"/>
                      <a:pt x="0" y="5565"/>
                    </a:cubicBezTo>
                    <a:cubicBezTo>
                      <a:pt x="0" y="15095"/>
                      <a:pt x="0" y="15095"/>
                      <a:pt x="0" y="15095"/>
                    </a:cubicBezTo>
                    <a:cubicBezTo>
                      <a:pt x="7317" y="20414"/>
                      <a:pt x="7317" y="20414"/>
                      <a:pt x="7317" y="20414"/>
                    </a:cubicBezTo>
                    <a:cubicBezTo>
                      <a:pt x="7440" y="20537"/>
                      <a:pt x="7624" y="20598"/>
                      <a:pt x="7839" y="20598"/>
                    </a:cubicBezTo>
                    <a:cubicBezTo>
                      <a:pt x="7962" y="20598"/>
                      <a:pt x="8085" y="20537"/>
                      <a:pt x="8208" y="20506"/>
                    </a:cubicBezTo>
                    <a:cubicBezTo>
                      <a:pt x="8516" y="20383"/>
                      <a:pt x="8700" y="20075"/>
                      <a:pt x="8700" y="19768"/>
                    </a:cubicBezTo>
                    <a:cubicBezTo>
                      <a:pt x="8700" y="922"/>
                      <a:pt x="8700" y="922"/>
                      <a:pt x="8700" y="922"/>
                    </a:cubicBezTo>
                    <a:cubicBezTo>
                      <a:pt x="8669" y="584"/>
                      <a:pt x="8454" y="276"/>
                      <a:pt x="8177" y="12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cxnSp>
        <p:nvCxnSpPr>
          <p:cNvPr id="22" name="Straight Connector 21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37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Video File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080237" y="497879"/>
            <a:ext cx="6983527" cy="5933031"/>
            <a:chOff x="3591030" y="1737935"/>
            <a:chExt cx="5040205" cy="4282034"/>
          </a:xfrm>
          <a:solidFill>
            <a:schemeClr val="tx2"/>
          </a:solidFill>
        </p:grpSpPr>
        <p:grpSp>
          <p:nvGrpSpPr>
            <p:cNvPr id="15" name="Group 23"/>
            <p:cNvGrpSpPr/>
            <p:nvPr/>
          </p:nvGrpSpPr>
          <p:grpSpPr>
            <a:xfrm>
              <a:off x="3591030" y="1737935"/>
              <a:ext cx="5040205" cy="4282034"/>
              <a:chOff x="3479800" y="2286000"/>
              <a:chExt cx="598488" cy="509588"/>
            </a:xfrm>
            <a:grpFill/>
          </p:grpSpPr>
          <p:sp>
            <p:nvSpPr>
              <p:cNvPr id="19" name="AutoShape 1"/>
              <p:cNvSpPr>
                <a:spLocks/>
              </p:cNvSpPr>
              <p:nvPr/>
            </p:nvSpPr>
            <p:spPr bwMode="auto">
              <a:xfrm>
                <a:off x="3695700" y="2743200"/>
                <a:ext cx="157163" cy="31750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AutoShape 2"/>
              <p:cNvSpPr>
                <a:spLocks/>
              </p:cNvSpPr>
              <p:nvPr/>
            </p:nvSpPr>
            <p:spPr bwMode="auto">
              <a:xfrm>
                <a:off x="3479800" y="2286000"/>
                <a:ext cx="598488" cy="439738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20261" y="16883"/>
                    </a:moveTo>
                    <a:lnTo>
                      <a:pt x="1336" y="16883"/>
                    </a:lnTo>
                    <a:lnTo>
                      <a:pt x="1336" y="1780"/>
                    </a:lnTo>
                    <a:lnTo>
                      <a:pt x="20261" y="1780"/>
                    </a:lnTo>
                    <a:cubicBezTo>
                      <a:pt x="20261" y="1780"/>
                      <a:pt x="20261" y="16883"/>
                      <a:pt x="20261" y="16883"/>
                    </a:cubicBezTo>
                    <a:close/>
                    <a:moveTo>
                      <a:pt x="21062" y="0"/>
                    </a:moveTo>
                    <a:lnTo>
                      <a:pt x="539" y="0"/>
                    </a:lnTo>
                    <a:cubicBezTo>
                      <a:pt x="240" y="0"/>
                      <a:pt x="0" y="330"/>
                      <a:pt x="0" y="740"/>
                    </a:cubicBezTo>
                    <a:lnTo>
                      <a:pt x="0" y="20862"/>
                    </a:lnTo>
                    <a:cubicBezTo>
                      <a:pt x="0" y="21270"/>
                      <a:pt x="240" y="21600"/>
                      <a:pt x="539" y="21600"/>
                    </a:cubicBezTo>
                    <a:lnTo>
                      <a:pt x="21062" y="21600"/>
                    </a:lnTo>
                    <a:cubicBezTo>
                      <a:pt x="21359" y="21600"/>
                      <a:pt x="21600" y="21270"/>
                      <a:pt x="21600" y="20862"/>
                    </a:cubicBezTo>
                    <a:lnTo>
                      <a:pt x="21600" y="740"/>
                    </a:lnTo>
                    <a:cubicBezTo>
                      <a:pt x="21600" y="330"/>
                      <a:pt x="21359" y="0"/>
                      <a:pt x="21062" y="0"/>
                    </a:cubicBezTo>
                    <a:close/>
                    <a:moveTo>
                      <a:pt x="21062" y="0"/>
                    </a:moveTo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AutoShape 3"/>
              <p:cNvSpPr>
                <a:spLocks/>
              </p:cNvSpPr>
              <p:nvPr/>
            </p:nvSpPr>
            <p:spPr bwMode="auto">
              <a:xfrm>
                <a:off x="3644900" y="2781300"/>
                <a:ext cx="255588" cy="14288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20692" y="0"/>
                    </a:moveTo>
                    <a:lnTo>
                      <a:pt x="908" y="0"/>
                    </a:lnTo>
                    <a:cubicBezTo>
                      <a:pt x="406" y="0"/>
                      <a:pt x="0" y="7057"/>
                      <a:pt x="0" y="1572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5722"/>
                    </a:lnTo>
                    <a:cubicBezTo>
                      <a:pt x="21600" y="7057"/>
                      <a:pt x="21193" y="0"/>
                      <a:pt x="20692" y="0"/>
                    </a:cubicBezTo>
                    <a:close/>
                    <a:moveTo>
                      <a:pt x="20692" y="0"/>
                    </a:moveTo>
                  </a:path>
                </a:pathLst>
              </a:custGeom>
              <a:solidFill>
                <a:schemeClr val="bg2"/>
              </a:solidFill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uppieren 46"/>
            <p:cNvGrpSpPr/>
            <p:nvPr/>
          </p:nvGrpSpPr>
          <p:grpSpPr>
            <a:xfrm>
              <a:off x="5788358" y="4752411"/>
              <a:ext cx="538594" cy="538594"/>
              <a:chOff x="5206900" y="5301208"/>
              <a:chExt cx="720000" cy="720000"/>
            </a:xfrm>
            <a:grpFill/>
          </p:grpSpPr>
          <p:sp>
            <p:nvSpPr>
              <p:cNvPr id="17" name="Ellipse 556"/>
              <p:cNvSpPr/>
              <p:nvPr/>
            </p:nvSpPr>
            <p:spPr bwMode="gray">
              <a:xfrm rot="5400000">
                <a:off x="5206900" y="5301208"/>
                <a:ext cx="720000" cy="720000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733" descr="© INSCALE GmbH, 21.06.2010"/>
              <p:cNvSpPr>
                <a:spLocks noChangeAspect="1"/>
              </p:cNvSpPr>
              <p:nvPr/>
            </p:nvSpPr>
            <p:spPr bwMode="auto">
              <a:xfrm>
                <a:off x="5447199" y="5481027"/>
                <a:ext cx="287337" cy="360362"/>
              </a:xfrm>
              <a:custGeom>
                <a:avLst/>
                <a:gdLst>
                  <a:gd name="T0" fmla="*/ 45 w 46"/>
                  <a:gd name="T1" fmla="*/ 27 h 58"/>
                  <a:gd name="T2" fmla="*/ 4 w 46"/>
                  <a:gd name="T3" fmla="*/ 0 h 58"/>
                  <a:gd name="T4" fmla="*/ 4 w 46"/>
                  <a:gd name="T5" fmla="*/ 0 h 58"/>
                  <a:gd name="T6" fmla="*/ 0 w 46"/>
                  <a:gd name="T7" fmla="*/ 3 h 58"/>
                  <a:gd name="T8" fmla="*/ 0 w 46"/>
                  <a:gd name="T9" fmla="*/ 55 h 58"/>
                  <a:gd name="T10" fmla="*/ 4 w 46"/>
                  <a:gd name="T11" fmla="*/ 58 h 58"/>
                  <a:gd name="T12" fmla="*/ 4 w 46"/>
                  <a:gd name="T13" fmla="*/ 58 h 58"/>
                  <a:gd name="T14" fmla="*/ 45 w 46"/>
                  <a:gd name="T15" fmla="*/ 32 h 58"/>
                  <a:gd name="T16" fmla="*/ 45 w 46"/>
                  <a:gd name="T17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8">
                    <a:moveTo>
                      <a:pt x="45" y="2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0"/>
                      <a:pt x="46" y="28"/>
                      <a:pt x="45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3" name="Media Placeholder 22"/>
          <p:cNvSpPr>
            <a:spLocks noGrp="1"/>
          </p:cNvSpPr>
          <p:nvPr>
            <p:ph type="media" sz="quarter" idx="13" hasCustomPrompt="1"/>
          </p:nvPr>
        </p:nvSpPr>
        <p:spPr>
          <a:xfrm>
            <a:off x="1479363" y="915054"/>
            <a:ext cx="6185274" cy="3592860"/>
          </a:xfrm>
          <a:solidFill>
            <a:srgbClr val="000000"/>
          </a:solidFill>
        </p:spPr>
        <p:txBody>
          <a:bodyPr lIns="182880" tIns="182880"/>
          <a:lstStyle/>
          <a:p>
            <a:r>
              <a:rPr lang="en-US"/>
              <a:t>Video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Click icon to browse</a:t>
            </a:r>
            <a:r>
              <a:rPr lang="en-US" sz="1000" baseline="0"/>
              <a:t> to desired file.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 baseline="0"/>
              <a:t>To play video without needing to mouse over and activate video, delete automatic trigger animation and replace with ”Play” animation on automatic or on click.</a:t>
            </a:r>
            <a:endParaRPr lang="en-US" sz="1000"/>
          </a:p>
        </p:txBody>
      </p:sp>
      <p:grpSp>
        <p:nvGrpSpPr>
          <p:cNvPr id="25" name="Group 24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26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7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799280"/>
      </p:ext>
    </p:extLst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File (Full 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22"/>
          <p:cNvSpPr>
            <a:spLocks noGrp="1"/>
          </p:cNvSpPr>
          <p:nvPr>
            <p:ph type="media" sz="quarter" idx="13" hasCustomPrompt="1"/>
          </p:nvPr>
        </p:nvSpPr>
        <p:spPr>
          <a:xfrm>
            <a:off x="0" y="0"/>
            <a:ext cx="9144000" cy="6858000"/>
          </a:xfrm>
          <a:solidFill>
            <a:srgbClr val="000000"/>
          </a:solidFill>
        </p:spPr>
        <p:txBody>
          <a:bodyPr lIns="182880" tIns="182880" rIns="182880"/>
          <a:lstStyle/>
          <a:p>
            <a:r>
              <a:rPr lang="en-US"/>
              <a:t>Full Screen Video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Video File (Full Screen)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Click icon to browse</a:t>
            </a:r>
            <a:r>
              <a:rPr lang="en-US" sz="1000" baseline="0"/>
              <a:t> to desired file.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000" baseline="0"/>
              <a:t>To play video without needing to mouse over and activate video, delete automatic trigger animation and replace with ”Play” animation on automatic or on click.</a:t>
            </a:r>
            <a:endParaRPr lang="en-US" sz="1000"/>
          </a:p>
        </p:txBody>
      </p:sp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tx1"/>
          </a:solidFill>
        </p:grpSpPr>
        <p:sp>
          <p:nvSpPr>
            <p:cNvPr id="10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1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756037"/>
      </p:ext>
    </p:extLst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BRAND BUMPER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083229105"/>
      </p:ext>
    </p:extLst>
  </p:cSld>
  <p:clrMapOvr>
    <a:masterClrMapping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518400" y="6112933"/>
            <a:ext cx="1625600" cy="74506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035040"/>
            <a:ext cx="1621536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994611" y="6035040"/>
            <a:ext cx="7154779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1" cy="3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3198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PCS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(PCSP)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80682"/>
            <a:ext cx="1951908" cy="10989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PCSP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</p:spTree>
  </p:cSld>
  <p:clrMapOvr>
    <a:masterClrMapping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Logo (Blue)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1" cy="3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90049"/>
      </p:ext>
    </p:extLst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Logo (Image)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5" name="Freeform 14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1" cy="3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534157"/>
      </p:ext>
    </p:extLst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(Image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1" cy="3240257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Logo (Image 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4" name="Freeform 13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4629998"/>
      </p:ext>
    </p:extLst>
  </p:cSld>
  <p:clrMapOvr>
    <a:masterClrMapping/>
  </p:clrMapOvr>
  <p:transition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22464" y="6035040"/>
            <a:ext cx="1621536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Questions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3648672" y="2202399"/>
            <a:ext cx="1846660" cy="2453202"/>
            <a:chOff x="600678" y="1980800"/>
            <a:chExt cx="1846660" cy="2453202"/>
          </a:xfrm>
        </p:grpSpPr>
        <p:sp>
          <p:nvSpPr>
            <p:cNvPr id="14" name="TextBox 13"/>
            <p:cNvSpPr txBox="1"/>
            <p:nvPr userDrawn="1"/>
          </p:nvSpPr>
          <p:spPr>
            <a:xfrm>
              <a:off x="600678" y="3990804"/>
              <a:ext cx="1846660" cy="443198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i="1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Questions</a:t>
              </a:r>
            </a:p>
          </p:txBody>
        </p:sp>
        <p:grpSp>
          <p:nvGrpSpPr>
            <p:cNvPr id="15" name="Group 14"/>
            <p:cNvGrpSpPr/>
            <p:nvPr userDrawn="1"/>
          </p:nvGrpSpPr>
          <p:grpSpPr>
            <a:xfrm>
              <a:off x="939802" y="1980800"/>
              <a:ext cx="1168398" cy="1707904"/>
              <a:chOff x="2911475" y="1220788"/>
              <a:chExt cx="3486150" cy="5095875"/>
            </a:xfrm>
            <a:solidFill>
              <a:schemeClr val="accent1"/>
            </a:solidFill>
          </p:grpSpPr>
          <p:sp>
            <p:nvSpPr>
              <p:cNvPr id="16" name="Freeform 1"/>
              <p:cNvSpPr>
                <a:spLocks noChangeArrowheads="1"/>
              </p:cNvSpPr>
              <p:nvPr/>
            </p:nvSpPr>
            <p:spPr bwMode="auto">
              <a:xfrm>
                <a:off x="4181475" y="1220788"/>
                <a:ext cx="2216150" cy="4083050"/>
              </a:xfrm>
              <a:custGeom>
                <a:avLst/>
                <a:gdLst>
                  <a:gd name="T0" fmla="*/ 500 w 6157"/>
                  <a:gd name="T1" fmla="*/ 9655 h 11344"/>
                  <a:gd name="T2" fmla="*/ 500 w 6157"/>
                  <a:gd name="T3" fmla="*/ 9655 h 11344"/>
                  <a:gd name="T4" fmla="*/ 2406 w 6157"/>
                  <a:gd name="T5" fmla="*/ 11343 h 11344"/>
                  <a:gd name="T6" fmla="*/ 2562 w 6157"/>
                  <a:gd name="T7" fmla="*/ 10343 h 11344"/>
                  <a:gd name="T8" fmla="*/ 1063 w 6157"/>
                  <a:gd name="T9" fmla="*/ 9093 h 11344"/>
                  <a:gd name="T10" fmla="*/ 6156 w 6157"/>
                  <a:gd name="T11" fmla="*/ 0 h 11344"/>
                  <a:gd name="T12" fmla="*/ 500 w 6157"/>
                  <a:gd name="T13" fmla="*/ 9655 h 1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7" h="11344">
                    <a:moveTo>
                      <a:pt x="500" y="9655"/>
                    </a:moveTo>
                    <a:lnTo>
                      <a:pt x="500" y="9655"/>
                    </a:lnTo>
                    <a:cubicBezTo>
                      <a:pt x="782" y="10562"/>
                      <a:pt x="1563" y="11062"/>
                      <a:pt x="2406" y="11343"/>
                    </a:cubicBezTo>
                    <a:cubicBezTo>
                      <a:pt x="2562" y="10343"/>
                      <a:pt x="2562" y="10343"/>
                      <a:pt x="2562" y="10343"/>
                    </a:cubicBezTo>
                    <a:cubicBezTo>
                      <a:pt x="1938" y="10093"/>
                      <a:pt x="1375" y="9718"/>
                      <a:pt x="1063" y="9093"/>
                    </a:cubicBezTo>
                    <a:cubicBezTo>
                      <a:pt x="438" y="7718"/>
                      <a:pt x="1188" y="5125"/>
                      <a:pt x="6156" y="0"/>
                    </a:cubicBezTo>
                    <a:cubicBezTo>
                      <a:pt x="1063" y="5125"/>
                      <a:pt x="0" y="8030"/>
                      <a:pt x="500" y="965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7" name="Freeform 2"/>
              <p:cNvSpPr>
                <a:spLocks noChangeArrowheads="1"/>
              </p:cNvSpPr>
              <p:nvPr/>
            </p:nvSpPr>
            <p:spPr bwMode="auto">
              <a:xfrm>
                <a:off x="3800475" y="1265238"/>
                <a:ext cx="2541588" cy="4578350"/>
              </a:xfrm>
              <a:custGeom>
                <a:avLst/>
                <a:gdLst>
                  <a:gd name="T0" fmla="*/ 3406 w 7062"/>
                  <a:gd name="T1" fmla="*/ 11562 h 12719"/>
                  <a:gd name="T2" fmla="*/ 3406 w 7062"/>
                  <a:gd name="T3" fmla="*/ 11562 h 12719"/>
                  <a:gd name="T4" fmla="*/ 1344 w 7062"/>
                  <a:gd name="T5" fmla="*/ 9780 h 12719"/>
                  <a:gd name="T6" fmla="*/ 7061 w 7062"/>
                  <a:gd name="T7" fmla="*/ 0 h 12719"/>
                  <a:gd name="T8" fmla="*/ 750 w 7062"/>
                  <a:gd name="T9" fmla="*/ 10968 h 12719"/>
                  <a:gd name="T10" fmla="*/ 3219 w 7062"/>
                  <a:gd name="T11" fmla="*/ 12718 h 12719"/>
                  <a:gd name="T12" fmla="*/ 3406 w 7062"/>
                  <a:gd name="T13" fmla="*/ 11562 h 12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2" h="12719">
                    <a:moveTo>
                      <a:pt x="3406" y="11562"/>
                    </a:moveTo>
                    <a:lnTo>
                      <a:pt x="3406" y="11562"/>
                    </a:lnTo>
                    <a:cubicBezTo>
                      <a:pt x="2500" y="11280"/>
                      <a:pt x="1656" y="10749"/>
                      <a:pt x="1344" y="9780"/>
                    </a:cubicBezTo>
                    <a:cubicBezTo>
                      <a:pt x="781" y="8155"/>
                      <a:pt x="1844" y="5219"/>
                      <a:pt x="7061" y="0"/>
                    </a:cubicBezTo>
                    <a:cubicBezTo>
                      <a:pt x="969" y="6000"/>
                      <a:pt x="0" y="9218"/>
                      <a:pt x="750" y="10968"/>
                    </a:cubicBezTo>
                    <a:cubicBezTo>
                      <a:pt x="1219" y="11968"/>
                      <a:pt x="2250" y="12468"/>
                      <a:pt x="3219" y="12718"/>
                    </a:cubicBezTo>
                    <a:lnTo>
                      <a:pt x="3406" y="11562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Freeform 3"/>
              <p:cNvSpPr>
                <a:spLocks noChangeArrowheads="1"/>
              </p:cNvSpPr>
              <p:nvPr/>
            </p:nvSpPr>
            <p:spPr bwMode="auto">
              <a:xfrm>
                <a:off x="2911475" y="1298575"/>
                <a:ext cx="3397250" cy="5018088"/>
              </a:xfrm>
              <a:custGeom>
                <a:avLst/>
                <a:gdLst>
                  <a:gd name="T0" fmla="*/ 3156 w 9438"/>
                  <a:gd name="T1" fmla="*/ 11405 h 13937"/>
                  <a:gd name="T2" fmla="*/ 3156 w 9438"/>
                  <a:gd name="T3" fmla="*/ 11405 h 13937"/>
                  <a:gd name="T4" fmla="*/ 9437 w 9438"/>
                  <a:gd name="T5" fmla="*/ 0 h 13937"/>
                  <a:gd name="T6" fmla="*/ 3938 w 9438"/>
                  <a:gd name="T7" fmla="*/ 13468 h 13937"/>
                  <a:gd name="T8" fmla="*/ 5469 w 9438"/>
                  <a:gd name="T9" fmla="*/ 13936 h 13937"/>
                  <a:gd name="T10" fmla="*/ 5594 w 9438"/>
                  <a:gd name="T11" fmla="*/ 13030 h 13937"/>
                  <a:gd name="T12" fmla="*/ 3156 w 9438"/>
                  <a:gd name="T13" fmla="*/ 11405 h 13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8" h="13937">
                    <a:moveTo>
                      <a:pt x="3156" y="11405"/>
                    </a:moveTo>
                    <a:lnTo>
                      <a:pt x="3156" y="11405"/>
                    </a:lnTo>
                    <a:cubicBezTo>
                      <a:pt x="2188" y="9718"/>
                      <a:pt x="2938" y="6406"/>
                      <a:pt x="9437" y="0"/>
                    </a:cubicBezTo>
                    <a:cubicBezTo>
                      <a:pt x="0" y="9186"/>
                      <a:pt x="1594" y="12374"/>
                      <a:pt x="3938" y="13468"/>
                    </a:cubicBezTo>
                    <a:cubicBezTo>
                      <a:pt x="4438" y="13718"/>
                      <a:pt x="4969" y="13843"/>
                      <a:pt x="5469" y="13936"/>
                    </a:cubicBezTo>
                    <a:cubicBezTo>
                      <a:pt x="5594" y="13030"/>
                      <a:pt x="5594" y="13030"/>
                      <a:pt x="5594" y="13030"/>
                    </a:cubicBezTo>
                    <a:cubicBezTo>
                      <a:pt x="4719" y="12811"/>
                      <a:pt x="3656" y="12343"/>
                      <a:pt x="3156" y="1140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284530"/>
      </p:ext>
    </p:extLst>
  </p:cSld>
  <p:clrMapOvr>
    <a:masterClrMapping/>
  </p:clrMapOvr>
  <p:transition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22464" y="6035040"/>
            <a:ext cx="1621536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Contact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76208" y="480179"/>
            <a:ext cx="4114336" cy="1390926"/>
          </a:xfrm>
        </p:spPr>
        <p:txBody>
          <a:bodyPr anchor="ctr"/>
          <a:lstStyle>
            <a:lvl1pPr algn="ctr">
              <a:defRPr sz="2000" baseline="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214" y="1988717"/>
            <a:ext cx="4118330" cy="1390926"/>
          </a:xfrm>
        </p:spPr>
        <p:txBody>
          <a:bodyPr anchor="ctr"/>
          <a:lstStyle>
            <a:lvl1pPr algn="ctr"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214" y="3497255"/>
            <a:ext cx="4118330" cy="1390926"/>
          </a:xfrm>
        </p:spPr>
        <p:txBody>
          <a:bodyPr anchor="ctr"/>
          <a:lstStyle>
            <a:lvl1pPr algn="ctr"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214" y="5005793"/>
            <a:ext cx="4118330" cy="1390926"/>
          </a:xfrm>
        </p:spPr>
        <p:txBody>
          <a:bodyPr anchor="ctr"/>
          <a:lstStyle>
            <a:lvl1pPr algn="ctr"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33" name="Straight Connector 32"/>
          <p:cNvCxnSpPr/>
          <p:nvPr userDrawn="1"/>
        </p:nvCxnSpPr>
        <p:spPr>
          <a:xfrm>
            <a:off x="4575744" y="1929911"/>
            <a:ext cx="4114800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>
            <a:off x="4575744" y="3438449"/>
            <a:ext cx="4114800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>
            <a:off x="4575744" y="4946987"/>
            <a:ext cx="4114800" cy="0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 userDrawn="1"/>
        </p:nvGrpSpPr>
        <p:grpSpPr>
          <a:xfrm>
            <a:off x="1144668" y="2202399"/>
            <a:ext cx="2282676" cy="2453202"/>
            <a:chOff x="382668" y="1980800"/>
            <a:chExt cx="2282676" cy="2453202"/>
          </a:xfrm>
        </p:grpSpPr>
        <p:sp>
          <p:nvSpPr>
            <p:cNvPr id="18" name="TextBox 17"/>
            <p:cNvSpPr txBox="1"/>
            <p:nvPr userDrawn="1"/>
          </p:nvSpPr>
          <p:spPr>
            <a:xfrm>
              <a:off x="382668" y="3990804"/>
              <a:ext cx="2282676" cy="443198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i="1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Get in touch</a:t>
              </a:r>
            </a:p>
          </p:txBody>
        </p:sp>
        <p:grpSp>
          <p:nvGrpSpPr>
            <p:cNvPr id="23" name="Group 22"/>
            <p:cNvGrpSpPr/>
            <p:nvPr userDrawn="1"/>
          </p:nvGrpSpPr>
          <p:grpSpPr>
            <a:xfrm>
              <a:off x="939802" y="1980800"/>
              <a:ext cx="1168398" cy="1707904"/>
              <a:chOff x="2911475" y="1220788"/>
              <a:chExt cx="3486150" cy="5095875"/>
            </a:xfrm>
            <a:solidFill>
              <a:schemeClr val="accent1"/>
            </a:solidFill>
          </p:grpSpPr>
          <p:sp>
            <p:nvSpPr>
              <p:cNvPr id="24" name="Freeform 1"/>
              <p:cNvSpPr>
                <a:spLocks noChangeArrowheads="1"/>
              </p:cNvSpPr>
              <p:nvPr/>
            </p:nvSpPr>
            <p:spPr bwMode="auto">
              <a:xfrm>
                <a:off x="4181475" y="1220788"/>
                <a:ext cx="2216150" cy="4083050"/>
              </a:xfrm>
              <a:custGeom>
                <a:avLst/>
                <a:gdLst>
                  <a:gd name="T0" fmla="*/ 500 w 6157"/>
                  <a:gd name="T1" fmla="*/ 9655 h 11344"/>
                  <a:gd name="T2" fmla="*/ 500 w 6157"/>
                  <a:gd name="T3" fmla="*/ 9655 h 11344"/>
                  <a:gd name="T4" fmla="*/ 2406 w 6157"/>
                  <a:gd name="T5" fmla="*/ 11343 h 11344"/>
                  <a:gd name="T6" fmla="*/ 2562 w 6157"/>
                  <a:gd name="T7" fmla="*/ 10343 h 11344"/>
                  <a:gd name="T8" fmla="*/ 1063 w 6157"/>
                  <a:gd name="T9" fmla="*/ 9093 h 11344"/>
                  <a:gd name="T10" fmla="*/ 6156 w 6157"/>
                  <a:gd name="T11" fmla="*/ 0 h 11344"/>
                  <a:gd name="T12" fmla="*/ 500 w 6157"/>
                  <a:gd name="T13" fmla="*/ 9655 h 1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7" h="11344">
                    <a:moveTo>
                      <a:pt x="500" y="9655"/>
                    </a:moveTo>
                    <a:lnTo>
                      <a:pt x="500" y="9655"/>
                    </a:lnTo>
                    <a:cubicBezTo>
                      <a:pt x="782" y="10562"/>
                      <a:pt x="1563" y="11062"/>
                      <a:pt x="2406" y="11343"/>
                    </a:cubicBezTo>
                    <a:cubicBezTo>
                      <a:pt x="2562" y="10343"/>
                      <a:pt x="2562" y="10343"/>
                      <a:pt x="2562" y="10343"/>
                    </a:cubicBezTo>
                    <a:cubicBezTo>
                      <a:pt x="1938" y="10093"/>
                      <a:pt x="1375" y="9718"/>
                      <a:pt x="1063" y="9093"/>
                    </a:cubicBezTo>
                    <a:cubicBezTo>
                      <a:pt x="438" y="7718"/>
                      <a:pt x="1188" y="5125"/>
                      <a:pt x="6156" y="0"/>
                    </a:cubicBezTo>
                    <a:cubicBezTo>
                      <a:pt x="1063" y="5125"/>
                      <a:pt x="0" y="8030"/>
                      <a:pt x="500" y="965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6" name="Freeform 2"/>
              <p:cNvSpPr>
                <a:spLocks noChangeArrowheads="1"/>
              </p:cNvSpPr>
              <p:nvPr/>
            </p:nvSpPr>
            <p:spPr bwMode="auto">
              <a:xfrm>
                <a:off x="3800475" y="1265238"/>
                <a:ext cx="2541588" cy="4578350"/>
              </a:xfrm>
              <a:custGeom>
                <a:avLst/>
                <a:gdLst>
                  <a:gd name="T0" fmla="*/ 3406 w 7062"/>
                  <a:gd name="T1" fmla="*/ 11562 h 12719"/>
                  <a:gd name="T2" fmla="*/ 3406 w 7062"/>
                  <a:gd name="T3" fmla="*/ 11562 h 12719"/>
                  <a:gd name="T4" fmla="*/ 1344 w 7062"/>
                  <a:gd name="T5" fmla="*/ 9780 h 12719"/>
                  <a:gd name="T6" fmla="*/ 7061 w 7062"/>
                  <a:gd name="T7" fmla="*/ 0 h 12719"/>
                  <a:gd name="T8" fmla="*/ 750 w 7062"/>
                  <a:gd name="T9" fmla="*/ 10968 h 12719"/>
                  <a:gd name="T10" fmla="*/ 3219 w 7062"/>
                  <a:gd name="T11" fmla="*/ 12718 h 12719"/>
                  <a:gd name="T12" fmla="*/ 3406 w 7062"/>
                  <a:gd name="T13" fmla="*/ 11562 h 12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2" h="12719">
                    <a:moveTo>
                      <a:pt x="3406" y="11562"/>
                    </a:moveTo>
                    <a:lnTo>
                      <a:pt x="3406" y="11562"/>
                    </a:lnTo>
                    <a:cubicBezTo>
                      <a:pt x="2500" y="11280"/>
                      <a:pt x="1656" y="10749"/>
                      <a:pt x="1344" y="9780"/>
                    </a:cubicBezTo>
                    <a:cubicBezTo>
                      <a:pt x="781" y="8155"/>
                      <a:pt x="1844" y="5219"/>
                      <a:pt x="7061" y="0"/>
                    </a:cubicBezTo>
                    <a:cubicBezTo>
                      <a:pt x="969" y="6000"/>
                      <a:pt x="0" y="9218"/>
                      <a:pt x="750" y="10968"/>
                    </a:cubicBezTo>
                    <a:cubicBezTo>
                      <a:pt x="1219" y="11968"/>
                      <a:pt x="2250" y="12468"/>
                      <a:pt x="3219" y="12718"/>
                    </a:cubicBezTo>
                    <a:lnTo>
                      <a:pt x="3406" y="11562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7" name="Freeform 3"/>
              <p:cNvSpPr>
                <a:spLocks noChangeArrowheads="1"/>
              </p:cNvSpPr>
              <p:nvPr/>
            </p:nvSpPr>
            <p:spPr bwMode="auto">
              <a:xfrm>
                <a:off x="2911475" y="1298575"/>
                <a:ext cx="3397250" cy="5018088"/>
              </a:xfrm>
              <a:custGeom>
                <a:avLst/>
                <a:gdLst>
                  <a:gd name="T0" fmla="*/ 3156 w 9438"/>
                  <a:gd name="T1" fmla="*/ 11405 h 13937"/>
                  <a:gd name="T2" fmla="*/ 3156 w 9438"/>
                  <a:gd name="T3" fmla="*/ 11405 h 13937"/>
                  <a:gd name="T4" fmla="*/ 9437 w 9438"/>
                  <a:gd name="T5" fmla="*/ 0 h 13937"/>
                  <a:gd name="T6" fmla="*/ 3938 w 9438"/>
                  <a:gd name="T7" fmla="*/ 13468 h 13937"/>
                  <a:gd name="T8" fmla="*/ 5469 w 9438"/>
                  <a:gd name="T9" fmla="*/ 13936 h 13937"/>
                  <a:gd name="T10" fmla="*/ 5594 w 9438"/>
                  <a:gd name="T11" fmla="*/ 13030 h 13937"/>
                  <a:gd name="T12" fmla="*/ 3156 w 9438"/>
                  <a:gd name="T13" fmla="*/ 11405 h 13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8" h="13937">
                    <a:moveTo>
                      <a:pt x="3156" y="11405"/>
                    </a:moveTo>
                    <a:lnTo>
                      <a:pt x="3156" y="11405"/>
                    </a:lnTo>
                    <a:cubicBezTo>
                      <a:pt x="2188" y="9718"/>
                      <a:pt x="2938" y="6406"/>
                      <a:pt x="9437" y="0"/>
                    </a:cubicBezTo>
                    <a:cubicBezTo>
                      <a:pt x="0" y="9186"/>
                      <a:pt x="1594" y="12374"/>
                      <a:pt x="3938" y="13468"/>
                    </a:cubicBezTo>
                    <a:cubicBezTo>
                      <a:pt x="4438" y="13718"/>
                      <a:pt x="4969" y="13843"/>
                      <a:pt x="5469" y="13936"/>
                    </a:cubicBezTo>
                    <a:cubicBezTo>
                      <a:pt x="5594" y="13030"/>
                      <a:pt x="5594" y="13030"/>
                      <a:pt x="5594" y="13030"/>
                    </a:cubicBezTo>
                    <a:cubicBezTo>
                      <a:pt x="4719" y="12811"/>
                      <a:pt x="3656" y="12343"/>
                      <a:pt x="3156" y="11405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4486284"/>
      </p:ext>
    </p:extLst>
  </p:cSld>
  <p:clrMapOvr>
    <a:masterClrMapping/>
  </p:clrMapOvr>
  <p:transition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1"/>
            <a:ext cx="9143999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Contact (Blue)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76208" y="480179"/>
            <a:ext cx="4114336" cy="1390926"/>
          </a:xfrm>
        </p:spPr>
        <p:txBody>
          <a:bodyPr anchor="ctr"/>
          <a:lstStyle>
            <a:lvl1pPr algn="ctr"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214" y="1988717"/>
            <a:ext cx="4118330" cy="1390926"/>
          </a:xfrm>
        </p:spPr>
        <p:txBody>
          <a:bodyPr anchor="ctr"/>
          <a:lstStyle>
            <a:lvl1pPr algn="ctr"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214" y="3497255"/>
            <a:ext cx="4118330" cy="1390926"/>
          </a:xfrm>
        </p:spPr>
        <p:txBody>
          <a:bodyPr anchor="ctr"/>
          <a:lstStyle>
            <a:lvl1pPr algn="ctr"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214" y="5005793"/>
            <a:ext cx="4118330" cy="1390926"/>
          </a:xfrm>
        </p:spPr>
        <p:txBody>
          <a:bodyPr anchor="ctr"/>
          <a:lstStyle>
            <a:lvl1pPr algn="ctr"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4575744" y="1929911"/>
            <a:ext cx="4114800" cy="0"/>
          </a:xfrm>
          <a:prstGeom prst="line">
            <a:avLst/>
          </a:prstGeom>
          <a:ln w="12700" cap="rnd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>
          <a:xfrm>
            <a:off x="4575744" y="3438449"/>
            <a:ext cx="4114800" cy="0"/>
          </a:xfrm>
          <a:prstGeom prst="line">
            <a:avLst/>
          </a:prstGeom>
          <a:ln w="12700" cap="rnd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4575744" y="4946987"/>
            <a:ext cx="4114800" cy="0"/>
          </a:xfrm>
          <a:prstGeom prst="line">
            <a:avLst/>
          </a:prstGeom>
          <a:ln w="12700" cap="rnd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1144668" y="4212403"/>
            <a:ext cx="2282676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Get in touch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701802" y="2202399"/>
            <a:ext cx="1168398" cy="1707904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4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2787388"/>
      </p:ext>
    </p:extLst>
  </p:cSld>
  <p:clrMapOvr>
    <a:masterClrMapping/>
  </p:clrMapOvr>
  <p:transition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"/>
            <a:ext cx="9143999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Questions (Blue)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3648672" y="4212403"/>
            <a:ext cx="1846660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Questions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87796" y="2202399"/>
            <a:ext cx="1168398" cy="1707904"/>
            <a:chOff x="2911475" y="1220788"/>
            <a:chExt cx="3486150" cy="5095875"/>
          </a:xfrm>
          <a:solidFill>
            <a:schemeClr val="tx1"/>
          </a:solidFill>
        </p:grpSpPr>
        <p:sp>
          <p:nvSpPr>
            <p:cNvPr id="17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0155042"/>
      </p:ext>
    </p:extLst>
  </p:cSld>
  <p:clrMapOvr>
    <a:masterClrMapping/>
  </p:clrMapOvr>
  <p:transition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22464" y="6035040"/>
            <a:ext cx="1621536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0" y="6035040"/>
            <a:ext cx="1621536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Thank You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994611" y="6035040"/>
            <a:ext cx="7154779" cy="8229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7" cy="322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23550"/>
      </p:ext>
    </p:extLst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Thank You (Blue)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7" cy="322784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78662242"/>
      </p:ext>
    </p:extLst>
  </p:cSld>
  <p:clrMapOvr>
    <a:masterClrMapping/>
  </p:clrMapOvr>
  <p:transition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Thank You (Image)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7" name="Freeform 1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7" cy="322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4615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3" name="Rectangle 12"/>
          <p:cNvSpPr>
            <a:spLocks noChangeAspect="1"/>
          </p:cNvSpPr>
          <p:nvPr userDrawn="1"/>
        </p:nvSpPr>
        <p:spPr>
          <a:xfrm>
            <a:off x="0" y="5335266"/>
            <a:ext cx="9144000" cy="152273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3999" y="5652328"/>
            <a:ext cx="6093761" cy="502914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Section Header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accent1"/>
          </a:solidFill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3999" y="2508931"/>
            <a:ext cx="6093761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/>
            </a:lvl1pPr>
          </a:lstStyle>
          <a:p>
            <a:r>
              <a:rPr lang="en-US"/>
              <a:t>Click to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686068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CQA Academ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Title Slide (NCQA</a:t>
              </a:r>
              <a:r>
                <a:rPr lang="en-US" sz="1100" baseline="0"/>
                <a:t> Academy</a:t>
              </a:r>
              <a:r>
                <a:rPr lang="en-US" sz="1100"/>
                <a:t>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1" name="Freeform 20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0" y="0"/>
            <a:ext cx="8331200" cy="6858000"/>
          </a:xfrm>
          <a:prstGeom prst="rect">
            <a:avLst/>
          </a:prstGeom>
          <a:gradFill>
            <a:gsLst>
              <a:gs pos="23000">
                <a:schemeClr val="bg1">
                  <a:alpha val="91000"/>
                </a:schemeClr>
              </a:gs>
              <a:gs pos="49000">
                <a:schemeClr val="bg1">
                  <a:alpha val="0"/>
                </a:schemeClr>
              </a:gs>
            </a:gsLst>
            <a:lin ang="21594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spect="1"/>
          </p:cNvSpPr>
          <p:nvPr userDrawn="1"/>
        </p:nvSpPr>
        <p:spPr>
          <a:xfrm>
            <a:off x="0" y="3428999"/>
            <a:ext cx="9144000" cy="3429001"/>
          </a:xfrm>
          <a:prstGeom prst="rect">
            <a:avLst/>
          </a:prstGeom>
          <a:solidFill>
            <a:srgbClr val="00927E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5335269"/>
            <a:ext cx="9144000" cy="1522731"/>
          </a:xfrm>
          <a:prstGeom prst="rect">
            <a:avLst/>
          </a:prstGeom>
          <a:solidFill>
            <a:srgbClr val="0092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5335269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155053"/>
            <a:ext cx="9144000" cy="2743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70647" y="3818963"/>
            <a:ext cx="8216153" cy="1196789"/>
          </a:xfrm>
        </p:spPr>
        <p:txBody>
          <a:bodyPr anchor="b"/>
          <a:lstStyle>
            <a:lvl1pPr algn="l">
              <a:lnSpc>
                <a:spcPts val="4580"/>
              </a:lnSpc>
              <a:defRPr sz="4000" b="0" i="0" cap="none" spc="-100" baseline="0">
                <a:solidFill>
                  <a:schemeClr val="bg1"/>
                </a:solidFill>
                <a:latin typeface="+mn-lt"/>
                <a:ea typeface="Times New Roman" charset="0"/>
                <a:cs typeface="Times New Roman" charset="0"/>
              </a:defRPr>
            </a:lvl1pPr>
          </a:lstStyle>
          <a:p>
            <a:r>
              <a:rPr lang="en-US"/>
              <a:t>Click to edit NCQA Academy title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0647" y="5657996"/>
            <a:ext cx="8216153" cy="92643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kern="0" cap="none" spc="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  <a:p>
            <a:r>
              <a:rPr lang="en-US"/>
              <a:t>Audience/Conference</a:t>
            </a:r>
          </a:p>
          <a:p>
            <a:r>
              <a:rPr lang="en-US"/>
              <a:t>MM, DD YYYY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66" y="139699"/>
            <a:ext cx="1758186" cy="91935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(Image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7" cy="3227841"/>
          </a:xfrm>
          <a:prstGeom prst="rect">
            <a:avLst/>
          </a:prstGeom>
        </p:spPr>
      </p:pic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Thank You (Image 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7602743"/>
      </p:ext>
    </p:extLst>
  </p:cSld>
  <p:clrMapOvr>
    <a:masterClrMapping/>
  </p:clrMapOvr>
  <p:transition>
    <p:fad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HAND OUT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66762810"/>
      </p:ext>
    </p:extLst>
  </p:cSld>
  <p:clrMapOvr>
    <a:masterClrMapping/>
  </p:clrMapOvr>
  <p:transition>
    <p:fad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936992" y="0"/>
            <a:ext cx="1207008" cy="6096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8686802" cy="4114800"/>
          </a:xfrm>
        </p:spPr>
        <p:txBody>
          <a:bodyPr numCol="3" spcCol="457200"/>
          <a:lstStyle>
            <a:lvl1pPr>
              <a:defRPr sz="1000" b="0">
                <a:solidFill>
                  <a:schemeClr val="tx1"/>
                </a:solidFill>
              </a:defRPr>
            </a:lvl1pPr>
            <a:lvl2pPr marL="631825" indent="-174625">
              <a:tabLst/>
              <a:defRPr sz="1000"/>
            </a:lvl2pPr>
            <a:lvl3pPr marL="1089025" indent="-174625">
              <a:tabLst/>
              <a:defRPr sz="1000"/>
            </a:lvl3pPr>
            <a:lvl4pPr marL="1546225" indent="-174625">
              <a:tabLst/>
              <a:defRPr sz="1000"/>
            </a:lvl4pPr>
            <a:lvl5pPr marL="2003425" indent="-174625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Title and Content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59132"/>
      </p:ext>
    </p:extLst>
  </p:cSld>
  <p:clrMapOvr>
    <a:masterClrMapping/>
  </p:clrMapOvr>
  <p:transition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7936992" y="0"/>
            <a:ext cx="1207008" cy="6096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600" y="2075064"/>
            <a:ext cx="2590800" cy="4097135"/>
          </a:xfrm>
        </p:spPr>
        <p:txBody>
          <a:bodyPr anchor="t"/>
          <a:lstStyle>
            <a:lvl1pPr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276599" y="2075064"/>
            <a:ext cx="5638799" cy="4097136"/>
          </a:xfrm>
        </p:spPr>
        <p:txBody>
          <a:bodyPr numCol="2" spcCol="457200"/>
          <a:lstStyle>
            <a:lvl1pPr>
              <a:defRPr sz="1000" b="0">
                <a:solidFill>
                  <a:schemeClr val="tx1"/>
                </a:solidFill>
              </a:defRPr>
            </a:lvl1pPr>
            <a:lvl2pPr marL="631825" indent="-174625">
              <a:tabLst/>
              <a:defRPr sz="1000"/>
            </a:lvl2pPr>
            <a:lvl3pPr marL="1085850" indent="-171450">
              <a:tabLst/>
              <a:defRPr sz="1000"/>
            </a:lvl3pPr>
            <a:lvl4pPr marL="1546225" indent="-174625">
              <a:tabLst/>
              <a:defRPr sz="1000"/>
            </a:lvl4pPr>
            <a:lvl5pPr marL="2003425" indent="-174625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2 Column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40037"/>
      </p:ext>
    </p:extLst>
  </p:cSld>
  <p:clrMapOvr>
    <a:masterClrMapping/>
  </p:clrMapOvr>
  <p:transition>
    <p:fad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7936992" y="0"/>
            <a:ext cx="1207008" cy="6096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317542" y="2057400"/>
            <a:ext cx="2597856" cy="4114800"/>
          </a:xfrm>
        </p:spPr>
        <p:txBody>
          <a:bodyPr numCol="1" spcCol="457200"/>
          <a:lstStyle>
            <a:lvl1pPr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7438" indent="-173038">
              <a:tabLst/>
              <a:defRPr sz="1000"/>
            </a:lvl3pPr>
            <a:lvl4pPr marL="1546225" indent="-174625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228599" y="2057400"/>
            <a:ext cx="5634318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28650" indent="-171450">
              <a:tabLst/>
              <a:defRPr sz="1000"/>
            </a:lvl2pPr>
            <a:lvl3pPr marL="1089025" indent="-174625">
              <a:tabLst/>
              <a:defRPr sz="1000"/>
            </a:lvl3pPr>
            <a:lvl4pPr marL="1549400" indent="-177800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 +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4150"/>
      </p:ext>
    </p:extLst>
  </p:cSld>
  <p:clrMapOvr>
    <a:masterClrMapping/>
  </p:clrMapOvr>
  <p:transition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Image, Quote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317542" y="1962369"/>
            <a:ext cx="2597855" cy="259618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6"/>
          <p:cNvSpPr>
            <a:spLocks noGrp="1"/>
          </p:cNvSpPr>
          <p:nvPr>
            <p:ph type="body" sz="quarter" idx="14" hasCustomPrompt="1"/>
          </p:nvPr>
        </p:nvSpPr>
        <p:spPr>
          <a:xfrm>
            <a:off x="6317542" y="4799445"/>
            <a:ext cx="2597855" cy="1402866"/>
          </a:xfrm>
          <a:noFill/>
        </p:spPr>
        <p:txBody>
          <a:bodyPr lIns="0" tIns="0" rIns="0" bIns="0" anchor="ctr"/>
          <a:lstStyle>
            <a:lvl1pPr algn="ctr">
              <a:defRPr sz="1800" b="0" i="1" cap="none" baseline="0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pull quote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7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9025" indent="-174625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777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Image, Quote (Square)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60003"/>
      </p:ext>
    </p:extLst>
  </p:cSld>
  <p:clrMapOvr>
    <a:masterClrMapping/>
  </p:clrMapOvr>
  <p:transition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Image, Chart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7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5850" indent="-171450">
              <a:tabLst/>
              <a:defRPr sz="1000"/>
            </a:lvl3pPr>
            <a:lvl4pPr marL="1546225" indent="-174625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8"/>
          <p:cNvSpPr>
            <a:spLocks noGrp="1"/>
          </p:cNvSpPr>
          <p:nvPr>
            <p:ph sz="quarter" idx="15"/>
          </p:nvPr>
        </p:nvSpPr>
        <p:spPr>
          <a:xfrm>
            <a:off x="6317542" y="4799446"/>
            <a:ext cx="2597856" cy="1379380"/>
          </a:xfrm>
        </p:spPr>
        <p:txBody>
          <a:bodyPr/>
          <a:lstStyle>
            <a:lvl1pPr>
              <a:defRPr sz="1000"/>
            </a:lvl1pPr>
            <a:lvl2pPr marL="628650" indent="-171450">
              <a:tabLst/>
              <a:defRPr sz="1000"/>
            </a:lvl2pPr>
            <a:lvl3pPr marL="1085850" indent="-171450">
              <a:tabLst/>
              <a:defRPr sz="1000"/>
            </a:lvl3pPr>
            <a:lvl4pPr marL="1543050" indent="-171450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317542" y="1962369"/>
            <a:ext cx="2597855" cy="259618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777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Image, Chart</a:t>
            </a:r>
            <a:br>
              <a:rPr lang="en-US" sz="1100"/>
            </a:br>
            <a:r>
              <a:rPr lang="en-US" sz="1100"/>
              <a:t>(Square)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40294"/>
      </p:ext>
    </p:extLst>
  </p:cSld>
  <p:clrMapOvr>
    <a:masterClrMapping/>
  </p:clrMapOvr>
  <p:transition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Chart,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ontent Placeholder 8"/>
          <p:cNvSpPr>
            <a:spLocks noGrp="1"/>
          </p:cNvSpPr>
          <p:nvPr>
            <p:ph sz="quarter" idx="15"/>
          </p:nvPr>
        </p:nvSpPr>
        <p:spPr>
          <a:xfrm>
            <a:off x="6317542" y="2060923"/>
            <a:ext cx="2597856" cy="2282477"/>
          </a:xfrm>
        </p:spPr>
        <p:txBody>
          <a:bodyPr/>
          <a:lstStyle>
            <a:lvl1pPr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7438" indent="-173038">
              <a:tabLst/>
              <a:defRPr sz="1000"/>
            </a:lvl3pPr>
            <a:lvl4pPr marL="1546225" indent="-174625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7" name="Text Placeholder 56"/>
          <p:cNvSpPr>
            <a:spLocks noGrp="1"/>
          </p:cNvSpPr>
          <p:nvPr>
            <p:ph type="body" sz="quarter" idx="14" hasCustomPrompt="1"/>
          </p:nvPr>
        </p:nvSpPr>
        <p:spPr>
          <a:xfrm>
            <a:off x="6317542" y="4799446"/>
            <a:ext cx="2597856" cy="1390418"/>
          </a:xfrm>
          <a:noFill/>
        </p:spPr>
        <p:txBody>
          <a:bodyPr lIns="0" tIns="0" rIns="0" bIns="0" anchor="ctr"/>
          <a:lstStyle>
            <a:lvl1pPr algn="ctr">
              <a:defRPr sz="1800" b="0" i="1" cap="none" baseline="0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pull quote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8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1825" indent="-174625">
              <a:tabLst/>
              <a:defRPr sz="1000"/>
            </a:lvl2pPr>
            <a:lvl3pPr marL="1087438" indent="-173038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Chart, Quote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90331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Image, Quote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317542" y="1962369"/>
            <a:ext cx="2597855" cy="2596182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6"/>
          <p:cNvSpPr>
            <a:spLocks noGrp="1"/>
          </p:cNvSpPr>
          <p:nvPr>
            <p:ph type="body" sz="quarter" idx="14" hasCustomPrompt="1"/>
          </p:nvPr>
        </p:nvSpPr>
        <p:spPr>
          <a:xfrm>
            <a:off x="6317542" y="4799445"/>
            <a:ext cx="2597855" cy="1402866"/>
          </a:xfrm>
          <a:noFill/>
        </p:spPr>
        <p:txBody>
          <a:bodyPr lIns="0" tIns="0" rIns="0" bIns="0" anchor="ctr"/>
          <a:lstStyle>
            <a:lvl1pPr algn="ctr">
              <a:defRPr sz="1800" b="0" i="1" cap="none" baseline="0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pull quote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7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9025" indent="-174625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777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Image, Quote (Circle)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286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Image, Chart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5634317" cy="4114800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5850" indent="-171450">
              <a:tabLst/>
              <a:defRPr sz="1000"/>
            </a:lvl3pPr>
            <a:lvl4pPr marL="1546225" indent="-174625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8"/>
          <p:cNvSpPr>
            <a:spLocks noGrp="1"/>
          </p:cNvSpPr>
          <p:nvPr>
            <p:ph sz="quarter" idx="15"/>
          </p:nvPr>
        </p:nvSpPr>
        <p:spPr>
          <a:xfrm>
            <a:off x="6317542" y="4799446"/>
            <a:ext cx="2597856" cy="1379380"/>
          </a:xfrm>
        </p:spPr>
        <p:txBody>
          <a:bodyPr/>
          <a:lstStyle>
            <a:lvl1pPr>
              <a:defRPr sz="1000" b="0">
                <a:solidFill>
                  <a:schemeClr val="tx1"/>
                </a:solidFill>
              </a:defRPr>
            </a:lvl1pPr>
            <a:lvl2pPr marL="628650" indent="-171450">
              <a:tabLst/>
              <a:defRPr sz="1000"/>
            </a:lvl2pPr>
            <a:lvl3pPr marL="1085850" indent="-171450">
              <a:tabLst/>
              <a:defRPr sz="1000"/>
            </a:lvl3pPr>
            <a:lvl4pPr marL="1543050" indent="-171450">
              <a:tabLst/>
              <a:defRPr sz="1000"/>
            </a:lvl4pPr>
            <a:lvl5pPr marL="2000250" indent="-1714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317542" y="1962369"/>
            <a:ext cx="2597855" cy="2596182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777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Image, Chart</a:t>
            </a:r>
            <a:br>
              <a:rPr lang="en-US" sz="1100"/>
            </a:br>
            <a:r>
              <a:rPr lang="en-US" sz="1100"/>
              <a:t>(Circle)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862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STRUCTURAL</a:t>
            </a:r>
            <a:r>
              <a:rPr lang="en-US" sz="4800" b="1" baseline="0"/>
              <a:t> </a:t>
            </a:r>
            <a:br>
              <a:rPr lang="en-US" sz="4800" b="1" baseline="0"/>
            </a:br>
            <a:r>
              <a:rPr lang="en-US" sz="4800" b="1" baseline="0"/>
              <a:t>SLIDE </a:t>
            </a:r>
            <a:r>
              <a:rPr lang="en-US" sz="4800" b="1"/>
              <a:t>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Content, 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28599" y="2056246"/>
            <a:ext cx="5634318" cy="4115954"/>
          </a:xfrm>
        </p:spPr>
        <p:txBody>
          <a:bodyPr numCol="2" spcCol="457200"/>
          <a:lstStyle>
            <a:lvl1pPr>
              <a:spcBef>
                <a:spcPts val="600"/>
              </a:spcBef>
              <a:spcAft>
                <a:spcPts val="264"/>
              </a:spcAft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9025" indent="-174625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8"/>
          <p:cNvSpPr>
            <a:spLocks noGrp="1"/>
          </p:cNvSpPr>
          <p:nvPr>
            <p:ph sz="quarter" idx="15"/>
          </p:nvPr>
        </p:nvSpPr>
        <p:spPr>
          <a:xfrm>
            <a:off x="6316250" y="2056247"/>
            <a:ext cx="2597856" cy="1891286"/>
          </a:xfrm>
        </p:spPr>
        <p:txBody>
          <a:bodyPr/>
          <a:lstStyle>
            <a:lvl1pPr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9025" indent="-174625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Content, 2 Charts</a:t>
            </a:r>
          </a:p>
        </p:txBody>
      </p:sp>
      <p:sp>
        <p:nvSpPr>
          <p:cNvPr id="50" name="Content Placeholder 8"/>
          <p:cNvSpPr>
            <a:spLocks noGrp="1"/>
          </p:cNvSpPr>
          <p:nvPr>
            <p:ph sz="quarter" idx="16"/>
          </p:nvPr>
        </p:nvSpPr>
        <p:spPr>
          <a:xfrm>
            <a:off x="6316250" y="4297425"/>
            <a:ext cx="2597856" cy="1891286"/>
          </a:xfrm>
        </p:spPr>
        <p:txBody>
          <a:bodyPr/>
          <a:lstStyle>
            <a:lvl1pPr>
              <a:defRPr sz="1000" b="0">
                <a:solidFill>
                  <a:schemeClr val="tx1"/>
                </a:solidFill>
              </a:defRPr>
            </a:lvl1pPr>
            <a:lvl2pPr marL="630238" indent="-173038">
              <a:tabLst/>
              <a:defRPr sz="1000"/>
            </a:lvl2pPr>
            <a:lvl3pPr marL="1089025" indent="-174625">
              <a:tabLst/>
              <a:defRPr sz="1000"/>
            </a:lvl3pPr>
            <a:lvl4pPr marL="1543050" indent="-171450">
              <a:tabLst/>
              <a:defRPr sz="1000"/>
            </a:lvl4pPr>
            <a:lvl5pPr marL="2001838" indent="-173038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09033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grpSp>
        <p:nvGrpSpPr>
          <p:cNvPr id="72" name="Group 71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73" name="Group 72"/>
            <p:cNvGrpSpPr/>
            <p:nvPr/>
          </p:nvGrpSpPr>
          <p:grpSpPr>
            <a:xfrm>
              <a:off x="5862919" y="0"/>
              <a:ext cx="457200" cy="6858000"/>
              <a:chOff x="0" y="0"/>
              <a:chExt cx="457200" cy="6858000"/>
            </a:xfrm>
          </p:grpSpPr>
          <p:cxnSp>
            <p:nvCxnSpPr>
              <p:cNvPr id="104" name="Straight Connector 103"/>
              <p:cNvCxnSpPr/>
              <p:nvPr/>
            </p:nvCxnSpPr>
            <p:spPr>
              <a:xfrm>
                <a:off x="2286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4572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/>
            <p:cNvGrpSpPr/>
            <p:nvPr/>
          </p:nvGrpSpPr>
          <p:grpSpPr>
            <a:xfrm>
              <a:off x="2819400" y="0"/>
              <a:ext cx="457200" cy="6858000"/>
              <a:chOff x="0" y="0"/>
              <a:chExt cx="457200" cy="6858000"/>
            </a:xfrm>
          </p:grpSpPr>
          <p:cxnSp>
            <p:nvCxnSpPr>
              <p:cNvPr id="101" name="Straight Connector 100"/>
              <p:cNvCxnSpPr/>
              <p:nvPr/>
            </p:nvCxnSpPr>
            <p:spPr>
              <a:xfrm>
                <a:off x="2286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4572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74"/>
            <p:cNvCxnSpPr/>
            <p:nvPr userDrawn="1"/>
          </p:nvCxnSpPr>
          <p:spPr>
            <a:xfrm>
              <a:off x="0" y="6172200"/>
              <a:ext cx="9144000" cy="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0" y="6629400"/>
              <a:ext cx="9144000" cy="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8915400" y="0"/>
              <a:ext cx="0" cy="685800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8686800" y="0"/>
              <a:ext cx="0" cy="685800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0" y="6400800"/>
              <a:ext cx="9144000" cy="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0" y="0"/>
              <a:ext cx="7617760" cy="6858000"/>
              <a:chOff x="0" y="0"/>
              <a:chExt cx="7617760" cy="6858000"/>
            </a:xfrm>
          </p:grpSpPr>
          <p:cxnSp>
            <p:nvCxnSpPr>
              <p:cNvPr id="95" name="Straight Connector 94"/>
              <p:cNvCxnSpPr/>
              <p:nvPr/>
            </p:nvCxnSpPr>
            <p:spPr>
              <a:xfrm>
                <a:off x="2286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4572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7617760" y="0"/>
                <a:ext cx="0" cy="685800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1" name="Straight Connector 80"/>
            <p:cNvCxnSpPr/>
            <p:nvPr/>
          </p:nvCxnSpPr>
          <p:spPr>
            <a:xfrm>
              <a:off x="9144000" y="0"/>
              <a:ext cx="0" cy="6858000"/>
            </a:xfrm>
            <a:prstGeom prst="line">
              <a:avLst/>
            </a:prstGeom>
            <a:ln w="12700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/>
            <p:cNvGrpSpPr/>
            <p:nvPr/>
          </p:nvGrpSpPr>
          <p:grpSpPr>
            <a:xfrm>
              <a:off x="0" y="0"/>
              <a:ext cx="9144000" cy="457200"/>
              <a:chOff x="0" y="0"/>
              <a:chExt cx="9144000" cy="457200"/>
            </a:xfrm>
          </p:grpSpPr>
          <p:cxnSp>
            <p:nvCxnSpPr>
              <p:cNvPr id="92" name="Straight Connector 91"/>
              <p:cNvCxnSpPr/>
              <p:nvPr/>
            </p:nvCxnSpPr>
            <p:spPr>
              <a:xfrm>
                <a:off x="0" y="22860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0" y="45720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0" y="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3" name="Straight Connector 82"/>
            <p:cNvCxnSpPr/>
            <p:nvPr/>
          </p:nvCxnSpPr>
          <p:spPr>
            <a:xfrm>
              <a:off x="0" y="6858000"/>
              <a:ext cx="9144000" cy="0"/>
            </a:xfrm>
            <a:prstGeom prst="line">
              <a:avLst/>
            </a:prstGeom>
            <a:ln w="12700" cmpd="sng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3"/>
            <p:cNvGrpSpPr/>
            <p:nvPr/>
          </p:nvGrpSpPr>
          <p:grpSpPr>
            <a:xfrm>
              <a:off x="0" y="2057400"/>
              <a:ext cx="9144000" cy="457200"/>
              <a:chOff x="0" y="0"/>
              <a:chExt cx="9144000" cy="457200"/>
            </a:xfrm>
          </p:grpSpPr>
          <p:cxnSp>
            <p:nvCxnSpPr>
              <p:cNvPr id="89" name="Straight Connector 88"/>
              <p:cNvCxnSpPr/>
              <p:nvPr/>
            </p:nvCxnSpPr>
            <p:spPr>
              <a:xfrm>
                <a:off x="0" y="22860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0" y="45720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0" y="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/>
            <p:cNvGrpSpPr/>
            <p:nvPr/>
          </p:nvGrpSpPr>
          <p:grpSpPr>
            <a:xfrm>
              <a:off x="0" y="4343400"/>
              <a:ext cx="9144000" cy="457200"/>
              <a:chOff x="0" y="0"/>
              <a:chExt cx="9144000" cy="457200"/>
            </a:xfrm>
          </p:grpSpPr>
          <p:cxnSp>
            <p:nvCxnSpPr>
              <p:cNvPr id="86" name="Straight Connector 85"/>
              <p:cNvCxnSpPr/>
              <p:nvPr/>
            </p:nvCxnSpPr>
            <p:spPr>
              <a:xfrm>
                <a:off x="0" y="22860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0" y="45720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0" y="0"/>
                <a:ext cx="9144000" cy="0"/>
              </a:xfrm>
              <a:prstGeom prst="line">
                <a:avLst/>
              </a:prstGeom>
              <a:ln w="12700" cmpd="sng">
                <a:solidFill>
                  <a:schemeClr val="tx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Rectangle 106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Grid</a:t>
            </a:r>
          </a:p>
        </p:txBody>
      </p:sp>
    </p:spTree>
    <p:extLst>
      <p:ext uri="{BB962C8B-B14F-4D97-AF65-F5344CB8AC3E}">
        <p14:creationId xmlns:p14="http://schemas.microsoft.com/office/powerpoint/2010/main" val="18925093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1920">
          <p15:clr>
            <a:srgbClr val="FBAE40"/>
          </p15:clr>
        </p15:guide>
        <p15:guide id="4" pos="3840">
          <p15:clr>
            <a:srgbClr val="FBAE40"/>
          </p15:clr>
        </p15:guide>
        <p15:guide id="5" orient="horz" pos="1440">
          <p15:clr>
            <a:srgbClr val="FBAE40"/>
          </p15:clr>
        </p15:guide>
        <p15:guide id="6" orient="horz" pos="2880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orient="horz" pos="3888">
          <p15:clr>
            <a:srgbClr val="FBAE40"/>
          </p15:clr>
        </p15:guide>
        <p15:guide id="9" pos="144">
          <p15:clr>
            <a:srgbClr val="FBAE40"/>
          </p15:clr>
        </p15:guide>
        <p15:guide id="10" pos="5616">
          <p15:clr>
            <a:srgbClr val="FBAE40"/>
          </p15:clr>
        </p15:guide>
      </p15:sldGuideLst>
    </p:ext>
  </p:extLs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/>
              <a:t>DO NOT USE ANY LAYOUTS PAST THIS POINT</a:t>
            </a:r>
          </a:p>
        </p:txBody>
      </p:sp>
    </p:spTree>
    <p:extLst>
      <p:ext uri="{BB962C8B-B14F-4D97-AF65-F5344CB8AC3E}">
        <p14:creationId xmlns:p14="http://schemas.microsoft.com/office/powerpoint/2010/main" val="139425912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Table of Contents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754560" y="3990804"/>
            <a:ext cx="1538883" cy="886397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Table of</a:t>
            </a:r>
            <a:br>
              <a:rPr lang="en-US" sz="360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360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contents</a:t>
            </a: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939802" y="1980800"/>
            <a:ext cx="1168398" cy="1707904"/>
            <a:chOff x="2911475" y="1220788"/>
            <a:chExt cx="3486150" cy="5095875"/>
          </a:xfrm>
          <a:solidFill>
            <a:schemeClr val="tx2"/>
          </a:solidFill>
        </p:grpSpPr>
        <p:sp>
          <p:nvSpPr>
            <p:cNvPr id="25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Table of Contents (Blue)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sp>
        <p:nvSpPr>
          <p:cNvPr id="22" name="TextBox 21"/>
          <p:cNvSpPr txBox="1"/>
          <p:nvPr userDrawn="1"/>
        </p:nvSpPr>
        <p:spPr>
          <a:xfrm>
            <a:off x="754560" y="3990804"/>
            <a:ext cx="1538883" cy="886397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Table of</a:t>
            </a:r>
            <a:br>
              <a:rPr lang="en-US" sz="36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36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contents</a:t>
            </a: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939802" y="1980800"/>
            <a:ext cx="1168398" cy="1707904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9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Agenda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"/>
          <p:cNvSpPr>
            <a:spLocks noGrp="1"/>
          </p:cNvSpPr>
          <p:nvPr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" name="Group 1"/>
          <p:cNvGrpSpPr/>
          <p:nvPr userDrawn="1"/>
        </p:nvGrpSpPr>
        <p:grpSpPr>
          <a:xfrm>
            <a:off x="818682" y="2202399"/>
            <a:ext cx="1410643" cy="2453202"/>
            <a:chOff x="818682" y="1980800"/>
            <a:chExt cx="1410643" cy="2453202"/>
          </a:xfrm>
        </p:grpSpPr>
        <p:sp>
          <p:nvSpPr>
            <p:cNvPr id="28" name="TextBox 27"/>
            <p:cNvSpPr txBox="1"/>
            <p:nvPr userDrawn="1"/>
          </p:nvSpPr>
          <p:spPr>
            <a:xfrm>
              <a:off x="818682" y="3990804"/>
              <a:ext cx="1410643" cy="443198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i="1">
                  <a:solidFill>
                    <a:schemeClr val="accent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Agenda</a:t>
              </a:r>
            </a:p>
          </p:txBody>
        </p:sp>
        <p:grpSp>
          <p:nvGrpSpPr>
            <p:cNvPr id="29" name="Group 28"/>
            <p:cNvGrpSpPr/>
            <p:nvPr userDrawn="1"/>
          </p:nvGrpSpPr>
          <p:grpSpPr>
            <a:xfrm>
              <a:off x="939802" y="1980800"/>
              <a:ext cx="1168398" cy="1707904"/>
              <a:chOff x="2911475" y="1220788"/>
              <a:chExt cx="3486150" cy="5095875"/>
            </a:xfrm>
            <a:solidFill>
              <a:schemeClr val="accent1"/>
            </a:solidFill>
          </p:grpSpPr>
          <p:sp>
            <p:nvSpPr>
              <p:cNvPr id="30" name="Freeform 1"/>
              <p:cNvSpPr>
                <a:spLocks noChangeArrowheads="1"/>
              </p:cNvSpPr>
              <p:nvPr/>
            </p:nvSpPr>
            <p:spPr bwMode="auto">
              <a:xfrm>
                <a:off x="4181475" y="1220788"/>
                <a:ext cx="2216150" cy="4083050"/>
              </a:xfrm>
              <a:custGeom>
                <a:avLst/>
                <a:gdLst>
                  <a:gd name="T0" fmla="*/ 500 w 6157"/>
                  <a:gd name="T1" fmla="*/ 9655 h 11344"/>
                  <a:gd name="T2" fmla="*/ 500 w 6157"/>
                  <a:gd name="T3" fmla="*/ 9655 h 11344"/>
                  <a:gd name="T4" fmla="*/ 2406 w 6157"/>
                  <a:gd name="T5" fmla="*/ 11343 h 11344"/>
                  <a:gd name="T6" fmla="*/ 2562 w 6157"/>
                  <a:gd name="T7" fmla="*/ 10343 h 11344"/>
                  <a:gd name="T8" fmla="*/ 1063 w 6157"/>
                  <a:gd name="T9" fmla="*/ 9093 h 11344"/>
                  <a:gd name="T10" fmla="*/ 6156 w 6157"/>
                  <a:gd name="T11" fmla="*/ 0 h 11344"/>
                  <a:gd name="T12" fmla="*/ 500 w 6157"/>
                  <a:gd name="T13" fmla="*/ 9655 h 1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7" h="11344">
                    <a:moveTo>
                      <a:pt x="500" y="9655"/>
                    </a:moveTo>
                    <a:lnTo>
                      <a:pt x="500" y="9655"/>
                    </a:lnTo>
                    <a:cubicBezTo>
                      <a:pt x="782" y="10562"/>
                      <a:pt x="1563" y="11062"/>
                      <a:pt x="2406" y="11343"/>
                    </a:cubicBezTo>
                    <a:cubicBezTo>
                      <a:pt x="2562" y="10343"/>
                      <a:pt x="2562" y="10343"/>
                      <a:pt x="2562" y="10343"/>
                    </a:cubicBezTo>
                    <a:cubicBezTo>
                      <a:pt x="1938" y="10093"/>
                      <a:pt x="1375" y="9718"/>
                      <a:pt x="1063" y="9093"/>
                    </a:cubicBezTo>
                    <a:cubicBezTo>
                      <a:pt x="438" y="7718"/>
                      <a:pt x="1188" y="5125"/>
                      <a:pt x="6156" y="0"/>
                    </a:cubicBezTo>
                    <a:cubicBezTo>
                      <a:pt x="1063" y="5125"/>
                      <a:pt x="0" y="8030"/>
                      <a:pt x="500" y="96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1" name="Freeform 2"/>
              <p:cNvSpPr>
                <a:spLocks noChangeArrowheads="1"/>
              </p:cNvSpPr>
              <p:nvPr/>
            </p:nvSpPr>
            <p:spPr bwMode="auto">
              <a:xfrm>
                <a:off x="3800475" y="1265238"/>
                <a:ext cx="2541588" cy="4578350"/>
              </a:xfrm>
              <a:custGeom>
                <a:avLst/>
                <a:gdLst>
                  <a:gd name="T0" fmla="*/ 3406 w 7062"/>
                  <a:gd name="T1" fmla="*/ 11562 h 12719"/>
                  <a:gd name="T2" fmla="*/ 3406 w 7062"/>
                  <a:gd name="T3" fmla="*/ 11562 h 12719"/>
                  <a:gd name="T4" fmla="*/ 1344 w 7062"/>
                  <a:gd name="T5" fmla="*/ 9780 h 12719"/>
                  <a:gd name="T6" fmla="*/ 7061 w 7062"/>
                  <a:gd name="T7" fmla="*/ 0 h 12719"/>
                  <a:gd name="T8" fmla="*/ 750 w 7062"/>
                  <a:gd name="T9" fmla="*/ 10968 h 12719"/>
                  <a:gd name="T10" fmla="*/ 3219 w 7062"/>
                  <a:gd name="T11" fmla="*/ 12718 h 12719"/>
                  <a:gd name="T12" fmla="*/ 3406 w 7062"/>
                  <a:gd name="T13" fmla="*/ 11562 h 12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2" h="12719">
                    <a:moveTo>
                      <a:pt x="3406" y="11562"/>
                    </a:moveTo>
                    <a:lnTo>
                      <a:pt x="3406" y="11562"/>
                    </a:lnTo>
                    <a:cubicBezTo>
                      <a:pt x="2500" y="11280"/>
                      <a:pt x="1656" y="10749"/>
                      <a:pt x="1344" y="9780"/>
                    </a:cubicBezTo>
                    <a:cubicBezTo>
                      <a:pt x="781" y="8155"/>
                      <a:pt x="1844" y="5219"/>
                      <a:pt x="7061" y="0"/>
                    </a:cubicBezTo>
                    <a:cubicBezTo>
                      <a:pt x="969" y="6000"/>
                      <a:pt x="0" y="9218"/>
                      <a:pt x="750" y="10968"/>
                    </a:cubicBezTo>
                    <a:cubicBezTo>
                      <a:pt x="1219" y="11968"/>
                      <a:pt x="2250" y="12468"/>
                      <a:pt x="3219" y="12718"/>
                    </a:cubicBezTo>
                    <a:lnTo>
                      <a:pt x="3406" y="115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2" name="Freeform 3"/>
              <p:cNvSpPr>
                <a:spLocks noChangeArrowheads="1"/>
              </p:cNvSpPr>
              <p:nvPr/>
            </p:nvSpPr>
            <p:spPr bwMode="auto">
              <a:xfrm>
                <a:off x="2911475" y="1298575"/>
                <a:ext cx="3397250" cy="5018088"/>
              </a:xfrm>
              <a:custGeom>
                <a:avLst/>
                <a:gdLst>
                  <a:gd name="T0" fmla="*/ 3156 w 9438"/>
                  <a:gd name="T1" fmla="*/ 11405 h 13937"/>
                  <a:gd name="T2" fmla="*/ 3156 w 9438"/>
                  <a:gd name="T3" fmla="*/ 11405 h 13937"/>
                  <a:gd name="T4" fmla="*/ 9437 w 9438"/>
                  <a:gd name="T5" fmla="*/ 0 h 13937"/>
                  <a:gd name="T6" fmla="*/ 3938 w 9438"/>
                  <a:gd name="T7" fmla="*/ 13468 h 13937"/>
                  <a:gd name="T8" fmla="*/ 5469 w 9438"/>
                  <a:gd name="T9" fmla="*/ 13936 h 13937"/>
                  <a:gd name="T10" fmla="*/ 5594 w 9438"/>
                  <a:gd name="T11" fmla="*/ 13030 h 13937"/>
                  <a:gd name="T12" fmla="*/ 3156 w 9438"/>
                  <a:gd name="T13" fmla="*/ 11405 h 13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8" h="13937">
                    <a:moveTo>
                      <a:pt x="3156" y="11405"/>
                    </a:moveTo>
                    <a:lnTo>
                      <a:pt x="3156" y="11405"/>
                    </a:lnTo>
                    <a:cubicBezTo>
                      <a:pt x="2188" y="9718"/>
                      <a:pt x="2938" y="6406"/>
                      <a:pt x="9437" y="0"/>
                    </a:cubicBezTo>
                    <a:cubicBezTo>
                      <a:pt x="0" y="9186"/>
                      <a:pt x="1594" y="12374"/>
                      <a:pt x="3938" y="13468"/>
                    </a:cubicBezTo>
                    <a:cubicBezTo>
                      <a:pt x="4438" y="13718"/>
                      <a:pt x="4969" y="13843"/>
                      <a:pt x="5469" y="13936"/>
                    </a:cubicBezTo>
                    <a:cubicBezTo>
                      <a:pt x="5594" y="13030"/>
                      <a:pt x="5594" y="13030"/>
                      <a:pt x="5594" y="13030"/>
                    </a:cubicBezTo>
                    <a:cubicBezTo>
                      <a:pt x="4719" y="12811"/>
                      <a:pt x="3656" y="12343"/>
                      <a:pt x="3156" y="114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14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Agenda (Blue)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19" name="Freeform 18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1" y="1"/>
            <a:ext cx="304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 rot="5400000">
            <a:off x="-357025" y="3381935"/>
            <a:ext cx="6858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45304" y="798159"/>
            <a:ext cx="5021180" cy="5261683"/>
          </a:xfrm>
        </p:spPr>
        <p:txBody>
          <a:bodyPr anchor="ctr"/>
          <a:lstStyle>
            <a:lvl1pPr marL="0" indent="0">
              <a:spcAft>
                <a:spcPts val="1600"/>
              </a:spcAft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818682" y="4212403"/>
            <a:ext cx="1410643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Agenda</a:t>
            </a:r>
          </a:p>
        </p:txBody>
      </p:sp>
      <p:grpSp>
        <p:nvGrpSpPr>
          <p:cNvPr id="29" name="Group 28"/>
          <p:cNvGrpSpPr/>
          <p:nvPr userDrawn="1"/>
        </p:nvGrpSpPr>
        <p:grpSpPr>
          <a:xfrm>
            <a:off x="939802" y="2202399"/>
            <a:ext cx="1168398" cy="1707904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30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1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SECTION BREAK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Mai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4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(Main)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04448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LT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8"/>
            <a:ext cx="9144000" cy="1522732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LTSS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165" name="Group 164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166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(LTSS)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3" name="Freeform 22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621257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HP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4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HPA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(HPA)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553833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599" y="2062621"/>
            <a:ext cx="8686798" cy="4096512"/>
          </a:xfrm>
        </p:spPr>
        <p:txBody>
          <a:bodyPr lIns="411480" numCol="1" spcCol="457200"/>
          <a:lstStyle>
            <a:lvl1pPr marL="65088" indent="-65088">
              <a:spcBef>
                <a:spcPts val="500"/>
              </a:spcBef>
              <a:tabLst/>
              <a:defRPr sz="2000" baseline="0"/>
            </a:lvl1pPr>
            <a:lvl2pPr>
              <a:spcBef>
                <a:spcPts val="500"/>
              </a:spcBef>
              <a:defRPr sz="2000" baseline="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tab to add bullet.</a:t>
            </a:r>
          </a:p>
          <a:p>
            <a:pPr lvl="1"/>
            <a:r>
              <a:rPr lang="en-US"/>
              <a:t>Suggested maximums: 5 words per line. 10 words per text block. 50 slides per text box.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and Content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6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4470947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Connected C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4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Connected Care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</a:t>
              </a:r>
              <a:br>
                <a:rPr lang="en-US" sz="1100"/>
              </a:br>
              <a:r>
                <a:rPr lang="en-US" sz="1100"/>
                <a:t>(Connected Care)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1645909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PCMH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4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r>
              <a:rPr lang="en-US" err="1"/>
              <a:t>PCMH</a:t>
            </a:r>
            <a:r>
              <a:rPr lang="en-US"/>
              <a:t>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</a:t>
              </a:r>
              <a:br>
                <a:rPr lang="en-US" sz="1100"/>
              </a:br>
              <a:r>
                <a:rPr lang="en-US" sz="1100"/>
                <a:t>(PCMH)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(PCS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66133"/>
          <a:stretch/>
        </p:blipFill>
        <p:spPr>
          <a:xfrm>
            <a:off x="0" y="5335266"/>
            <a:ext cx="9144000" cy="1522734"/>
          </a:xfrm>
          <a:prstGeom prst="rect">
            <a:avLst/>
          </a:prstGeom>
        </p:spPr>
      </p:pic>
      <p:sp>
        <p:nvSpPr>
          <p:cNvPr id="126" name="Rectangle 125"/>
          <p:cNvSpPr>
            <a:spLocks noChangeAspect="1"/>
          </p:cNvSpPr>
          <p:nvPr userDrawn="1"/>
        </p:nvSpPr>
        <p:spPr>
          <a:xfrm>
            <a:off x="0" y="5335266"/>
            <a:ext cx="9144000" cy="1522734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 userDrawn="1"/>
        </p:nvSpPr>
        <p:spPr>
          <a:xfrm>
            <a:off x="0" y="0"/>
            <a:ext cx="9144000" cy="542939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28" name="Rectangle 127"/>
          <p:cNvSpPr/>
          <p:nvPr userDrawn="1"/>
        </p:nvSpPr>
        <p:spPr>
          <a:xfrm>
            <a:off x="0" y="5335266"/>
            <a:ext cx="9144000" cy="941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524000" y="2508932"/>
            <a:ext cx="6093760" cy="2506821"/>
          </a:xfrm>
        </p:spPr>
        <p:txBody>
          <a:bodyPr anchor="t"/>
          <a:lstStyle>
            <a:lvl1pPr algn="l">
              <a:lnSpc>
                <a:spcPts val="5160"/>
              </a:lnSpc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r>
              <a:rPr lang="en-US" err="1"/>
              <a:t>PCSP</a:t>
            </a:r>
            <a:r>
              <a:rPr lang="en-US"/>
              <a:t> title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524000" y="5652329"/>
            <a:ext cx="6093760" cy="514203"/>
          </a:xfrm>
        </p:spPr>
        <p:txBody>
          <a:bodyPr anchor="t"/>
          <a:lstStyle>
            <a:lvl1pPr marL="0" indent="0">
              <a:buNone/>
              <a:defRPr sz="2000" b="1" kern="0" cap="all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9601200" y="0"/>
            <a:ext cx="2286000" cy="1335024"/>
            <a:chOff x="9262533" y="0"/>
            <a:chExt cx="2286000" cy="1335024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262533" y="0"/>
              <a:ext cx="2286000" cy="13350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600"/>
                </a:spcAft>
              </a:pPr>
              <a:r>
                <a:rPr lang="en-US" sz="1100" i="1">
                  <a:latin typeface="Times New Roman" charset="0"/>
                  <a:ea typeface="Times New Roman" charset="0"/>
                  <a:cs typeface="Times New Roman" charset="0"/>
                </a:rPr>
                <a:t>Layout</a:t>
              </a:r>
            </a:p>
            <a:p>
              <a:pPr algn="ctr">
                <a:spcAft>
                  <a:spcPts val="600"/>
                </a:spcAft>
              </a:pPr>
              <a:r>
                <a:rPr lang="en-US" sz="1100"/>
                <a:t>Section Header </a:t>
              </a:r>
              <a:br>
                <a:rPr lang="en-US" sz="1100"/>
              </a:br>
              <a:r>
                <a:rPr lang="en-US" sz="1100"/>
                <a:t>(PCSP)</a:t>
              </a:r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lang="en-US" sz="900" i="1"/>
            </a:p>
            <a:p>
              <a:pPr marL="0" marR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br>
                <a:rPr lang="en-US" sz="900" i="1"/>
              </a:br>
              <a:r>
                <a:rPr lang="en-US" sz="900" i="1"/>
                <a:t>change background</a:t>
              </a:r>
              <a:r>
                <a:rPr lang="en-US" sz="900" i="1" baseline="0"/>
                <a:t> image </a:t>
              </a:r>
              <a:br>
                <a:rPr lang="en-US" sz="900" i="1" baseline="0"/>
              </a:br>
              <a:r>
                <a:rPr lang="en-US" sz="900" i="1"/>
                <a:t>in Slide Master</a:t>
              </a:r>
            </a:p>
          </p:txBody>
        </p:sp>
        <p:sp>
          <p:nvSpPr>
            <p:cNvPr id="27" name="Freeform 26"/>
            <p:cNvSpPr>
              <a:spLocks noChangeArrowheads="1"/>
            </p:cNvSpPr>
            <p:nvPr userDrawn="1"/>
          </p:nvSpPr>
          <p:spPr bwMode="auto">
            <a:xfrm flipH="1">
              <a:off x="10231805" y="692141"/>
              <a:ext cx="289582" cy="212708"/>
            </a:xfrm>
            <a:custGeom>
              <a:avLst/>
              <a:gdLst>
                <a:gd name="T0" fmla="*/ 11999 w 21312"/>
                <a:gd name="T1" fmla="*/ 6844 h 15656"/>
                <a:gd name="T2" fmla="*/ 11999 w 21312"/>
                <a:gd name="T3" fmla="*/ 6844 h 15656"/>
                <a:gd name="T4" fmla="*/ 12999 w 21312"/>
                <a:gd name="T5" fmla="*/ 5875 h 15656"/>
                <a:gd name="T6" fmla="*/ 8156 w 21312"/>
                <a:gd name="T7" fmla="*/ 5906 h 15656"/>
                <a:gd name="T8" fmla="*/ 7219 w 21312"/>
                <a:gd name="T9" fmla="*/ 7625 h 15656"/>
                <a:gd name="T10" fmla="*/ 6562 w 21312"/>
                <a:gd name="T11" fmla="*/ 8155 h 15656"/>
                <a:gd name="T12" fmla="*/ 6437 w 21312"/>
                <a:gd name="T13" fmla="*/ 8124 h 15656"/>
                <a:gd name="T14" fmla="*/ 5906 w 21312"/>
                <a:gd name="T15" fmla="*/ 7343 h 15656"/>
                <a:gd name="T16" fmla="*/ 7219 w 21312"/>
                <a:gd name="T17" fmla="*/ 4969 h 15656"/>
                <a:gd name="T18" fmla="*/ 13936 w 21312"/>
                <a:gd name="T19" fmla="*/ 4937 h 15656"/>
                <a:gd name="T20" fmla="*/ 14936 w 21312"/>
                <a:gd name="T21" fmla="*/ 3937 h 15656"/>
                <a:gd name="T22" fmla="*/ 15999 w 21312"/>
                <a:gd name="T23" fmla="*/ 7905 h 15656"/>
                <a:gd name="T24" fmla="*/ 11999 w 21312"/>
                <a:gd name="T25" fmla="*/ 6844 h 15656"/>
                <a:gd name="T26" fmla="*/ 15405 w 21312"/>
                <a:gd name="T27" fmla="*/ 9874 h 15656"/>
                <a:gd name="T28" fmla="*/ 15405 w 21312"/>
                <a:gd name="T29" fmla="*/ 9874 h 15656"/>
                <a:gd name="T30" fmla="*/ 14093 w 21312"/>
                <a:gd name="T31" fmla="*/ 12249 h 15656"/>
                <a:gd name="T32" fmla="*/ 10718 w 21312"/>
                <a:gd name="T33" fmla="*/ 13655 h 15656"/>
                <a:gd name="T34" fmla="*/ 7375 w 21312"/>
                <a:gd name="T35" fmla="*/ 12280 h 15656"/>
                <a:gd name="T36" fmla="*/ 6375 w 21312"/>
                <a:gd name="T37" fmla="*/ 13280 h 15656"/>
                <a:gd name="T38" fmla="*/ 5312 w 21312"/>
                <a:gd name="T39" fmla="*/ 9311 h 15656"/>
                <a:gd name="T40" fmla="*/ 9312 w 21312"/>
                <a:gd name="T41" fmla="*/ 10374 h 15656"/>
                <a:gd name="T42" fmla="*/ 8312 w 21312"/>
                <a:gd name="T43" fmla="*/ 11343 h 15656"/>
                <a:gd name="T44" fmla="*/ 10718 w 21312"/>
                <a:gd name="T45" fmla="*/ 12311 h 15656"/>
                <a:gd name="T46" fmla="*/ 13155 w 21312"/>
                <a:gd name="T47" fmla="*/ 11311 h 15656"/>
                <a:gd name="T48" fmla="*/ 14093 w 21312"/>
                <a:gd name="T49" fmla="*/ 9593 h 15656"/>
                <a:gd name="T50" fmla="*/ 14874 w 21312"/>
                <a:gd name="T51" fmla="*/ 9093 h 15656"/>
                <a:gd name="T52" fmla="*/ 15405 w 21312"/>
                <a:gd name="T53" fmla="*/ 9874 h 15656"/>
                <a:gd name="T54" fmla="*/ 19311 w 21312"/>
                <a:gd name="T55" fmla="*/ 1656 h 15656"/>
                <a:gd name="T56" fmla="*/ 19311 w 21312"/>
                <a:gd name="T57" fmla="*/ 1656 h 15656"/>
                <a:gd name="T58" fmla="*/ 15155 w 21312"/>
                <a:gd name="T59" fmla="*/ 1656 h 15656"/>
                <a:gd name="T60" fmla="*/ 14436 w 21312"/>
                <a:gd name="T61" fmla="*/ 656 h 15656"/>
                <a:gd name="T62" fmla="*/ 13124 w 21312"/>
                <a:gd name="T63" fmla="*/ 0 h 15656"/>
                <a:gd name="T64" fmla="*/ 8187 w 21312"/>
                <a:gd name="T65" fmla="*/ 0 h 15656"/>
                <a:gd name="T66" fmla="*/ 6875 w 21312"/>
                <a:gd name="T67" fmla="*/ 656 h 15656"/>
                <a:gd name="T68" fmla="*/ 6156 w 21312"/>
                <a:gd name="T69" fmla="*/ 1656 h 15656"/>
                <a:gd name="T70" fmla="*/ 2000 w 21312"/>
                <a:gd name="T71" fmla="*/ 1656 h 15656"/>
                <a:gd name="T72" fmla="*/ 0 w 21312"/>
                <a:gd name="T73" fmla="*/ 3656 h 15656"/>
                <a:gd name="T74" fmla="*/ 0 w 21312"/>
                <a:gd name="T75" fmla="*/ 13655 h 15656"/>
                <a:gd name="T76" fmla="*/ 2000 w 21312"/>
                <a:gd name="T77" fmla="*/ 15655 h 15656"/>
                <a:gd name="T78" fmla="*/ 19311 w 21312"/>
                <a:gd name="T79" fmla="*/ 15655 h 15656"/>
                <a:gd name="T80" fmla="*/ 21311 w 21312"/>
                <a:gd name="T81" fmla="*/ 13655 h 15656"/>
                <a:gd name="T82" fmla="*/ 21311 w 21312"/>
                <a:gd name="T83" fmla="*/ 3656 h 15656"/>
                <a:gd name="T84" fmla="*/ 19311 w 21312"/>
                <a:gd name="T85" fmla="*/ 1656 h 15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312" h="15656">
                  <a:moveTo>
                    <a:pt x="11999" y="6844"/>
                  </a:moveTo>
                  <a:lnTo>
                    <a:pt x="11999" y="6844"/>
                  </a:lnTo>
                  <a:cubicBezTo>
                    <a:pt x="12999" y="5875"/>
                    <a:pt x="12999" y="5875"/>
                    <a:pt x="12999" y="5875"/>
                  </a:cubicBezTo>
                  <a:cubicBezTo>
                    <a:pt x="11655" y="4562"/>
                    <a:pt x="9500" y="4562"/>
                    <a:pt x="8156" y="5906"/>
                  </a:cubicBezTo>
                  <a:cubicBezTo>
                    <a:pt x="7687" y="6375"/>
                    <a:pt x="7343" y="6969"/>
                    <a:pt x="7219" y="7625"/>
                  </a:cubicBezTo>
                  <a:cubicBezTo>
                    <a:pt x="7156" y="7936"/>
                    <a:pt x="6875" y="8155"/>
                    <a:pt x="6562" y="8155"/>
                  </a:cubicBezTo>
                  <a:cubicBezTo>
                    <a:pt x="6531" y="8155"/>
                    <a:pt x="6469" y="8155"/>
                    <a:pt x="6437" y="8124"/>
                  </a:cubicBezTo>
                  <a:cubicBezTo>
                    <a:pt x="6062" y="8061"/>
                    <a:pt x="5844" y="7719"/>
                    <a:pt x="5906" y="7343"/>
                  </a:cubicBezTo>
                  <a:cubicBezTo>
                    <a:pt x="6094" y="6437"/>
                    <a:pt x="6562" y="5625"/>
                    <a:pt x="7219" y="4969"/>
                  </a:cubicBezTo>
                  <a:cubicBezTo>
                    <a:pt x="9062" y="3125"/>
                    <a:pt x="12061" y="3094"/>
                    <a:pt x="13936" y="4937"/>
                  </a:cubicBezTo>
                  <a:cubicBezTo>
                    <a:pt x="14936" y="3937"/>
                    <a:pt x="14936" y="3937"/>
                    <a:pt x="14936" y="3937"/>
                  </a:cubicBezTo>
                  <a:cubicBezTo>
                    <a:pt x="15999" y="7905"/>
                    <a:pt x="15999" y="7905"/>
                    <a:pt x="15999" y="7905"/>
                  </a:cubicBezTo>
                  <a:lnTo>
                    <a:pt x="11999" y="6844"/>
                  </a:lnTo>
                  <a:close/>
                  <a:moveTo>
                    <a:pt x="15405" y="9874"/>
                  </a:moveTo>
                  <a:lnTo>
                    <a:pt x="15405" y="9874"/>
                  </a:lnTo>
                  <a:cubicBezTo>
                    <a:pt x="15218" y="10780"/>
                    <a:pt x="14749" y="11593"/>
                    <a:pt x="14093" y="12249"/>
                  </a:cubicBezTo>
                  <a:cubicBezTo>
                    <a:pt x="13186" y="13155"/>
                    <a:pt x="11999" y="13655"/>
                    <a:pt x="10718" y="13655"/>
                  </a:cubicBezTo>
                  <a:cubicBezTo>
                    <a:pt x="9469" y="13655"/>
                    <a:pt x="8281" y="13155"/>
                    <a:pt x="7375" y="12280"/>
                  </a:cubicBezTo>
                  <a:cubicBezTo>
                    <a:pt x="6375" y="13280"/>
                    <a:pt x="6375" y="13280"/>
                    <a:pt x="6375" y="13280"/>
                  </a:cubicBezTo>
                  <a:cubicBezTo>
                    <a:pt x="5312" y="9311"/>
                    <a:pt x="5312" y="9311"/>
                    <a:pt x="5312" y="9311"/>
                  </a:cubicBezTo>
                  <a:cubicBezTo>
                    <a:pt x="9312" y="10374"/>
                    <a:pt x="9312" y="10374"/>
                    <a:pt x="9312" y="10374"/>
                  </a:cubicBezTo>
                  <a:cubicBezTo>
                    <a:pt x="8312" y="11343"/>
                    <a:pt x="8312" y="11343"/>
                    <a:pt x="8312" y="11343"/>
                  </a:cubicBezTo>
                  <a:cubicBezTo>
                    <a:pt x="8969" y="11968"/>
                    <a:pt x="9812" y="12311"/>
                    <a:pt x="10718" y="12311"/>
                  </a:cubicBezTo>
                  <a:cubicBezTo>
                    <a:pt x="11655" y="12311"/>
                    <a:pt x="12499" y="11968"/>
                    <a:pt x="13155" y="11311"/>
                  </a:cubicBezTo>
                  <a:cubicBezTo>
                    <a:pt x="13624" y="10843"/>
                    <a:pt x="13968" y="10249"/>
                    <a:pt x="14093" y="9593"/>
                  </a:cubicBezTo>
                  <a:cubicBezTo>
                    <a:pt x="14186" y="9218"/>
                    <a:pt x="14530" y="8999"/>
                    <a:pt x="14874" y="9093"/>
                  </a:cubicBezTo>
                  <a:cubicBezTo>
                    <a:pt x="15249" y="9155"/>
                    <a:pt x="15468" y="9499"/>
                    <a:pt x="15405" y="9874"/>
                  </a:cubicBezTo>
                  <a:close/>
                  <a:moveTo>
                    <a:pt x="19311" y="1656"/>
                  </a:moveTo>
                  <a:lnTo>
                    <a:pt x="19311" y="1656"/>
                  </a:lnTo>
                  <a:cubicBezTo>
                    <a:pt x="15155" y="1656"/>
                    <a:pt x="15155" y="1656"/>
                    <a:pt x="15155" y="1656"/>
                  </a:cubicBezTo>
                  <a:cubicBezTo>
                    <a:pt x="14436" y="656"/>
                    <a:pt x="14436" y="656"/>
                    <a:pt x="14436" y="656"/>
                  </a:cubicBezTo>
                  <a:cubicBezTo>
                    <a:pt x="14155" y="281"/>
                    <a:pt x="13593" y="0"/>
                    <a:pt x="13124" y="0"/>
                  </a:cubicBezTo>
                  <a:cubicBezTo>
                    <a:pt x="8187" y="0"/>
                    <a:pt x="8187" y="0"/>
                    <a:pt x="8187" y="0"/>
                  </a:cubicBezTo>
                  <a:cubicBezTo>
                    <a:pt x="7719" y="0"/>
                    <a:pt x="7156" y="281"/>
                    <a:pt x="6875" y="656"/>
                  </a:cubicBezTo>
                  <a:cubicBezTo>
                    <a:pt x="6156" y="1656"/>
                    <a:pt x="6156" y="1656"/>
                    <a:pt x="6156" y="1656"/>
                  </a:cubicBezTo>
                  <a:cubicBezTo>
                    <a:pt x="2000" y="1656"/>
                    <a:pt x="2000" y="1656"/>
                    <a:pt x="2000" y="1656"/>
                  </a:cubicBezTo>
                  <a:cubicBezTo>
                    <a:pt x="875" y="1656"/>
                    <a:pt x="0" y="2562"/>
                    <a:pt x="0" y="3656"/>
                  </a:cubicBezTo>
                  <a:cubicBezTo>
                    <a:pt x="0" y="13655"/>
                    <a:pt x="0" y="13655"/>
                    <a:pt x="0" y="13655"/>
                  </a:cubicBezTo>
                  <a:cubicBezTo>
                    <a:pt x="0" y="14749"/>
                    <a:pt x="875" y="15655"/>
                    <a:pt x="2000" y="15655"/>
                  </a:cubicBezTo>
                  <a:cubicBezTo>
                    <a:pt x="19311" y="15655"/>
                    <a:pt x="19311" y="15655"/>
                    <a:pt x="19311" y="15655"/>
                  </a:cubicBezTo>
                  <a:cubicBezTo>
                    <a:pt x="20436" y="15655"/>
                    <a:pt x="21311" y="14749"/>
                    <a:pt x="21311" y="13655"/>
                  </a:cubicBezTo>
                  <a:cubicBezTo>
                    <a:pt x="21311" y="3656"/>
                    <a:pt x="21311" y="3656"/>
                    <a:pt x="21311" y="3656"/>
                  </a:cubicBezTo>
                  <a:cubicBezTo>
                    <a:pt x="21311" y="2562"/>
                    <a:pt x="20436" y="1656"/>
                    <a:pt x="19311" y="16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 userDrawn="1"/>
        </p:nvGrpSpPr>
        <p:grpSpPr>
          <a:xfrm>
            <a:off x="504262" y="2098146"/>
            <a:ext cx="905434" cy="1323516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8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" name="Text Placeholder 45"/>
          <p:cNvSpPr>
            <a:spLocks noGrp="1"/>
          </p:cNvSpPr>
          <p:nvPr>
            <p:ph type="body" sz="quarter" idx="13"/>
          </p:nvPr>
        </p:nvSpPr>
        <p:spPr>
          <a:xfrm>
            <a:off x="1523999" y="1937408"/>
            <a:ext cx="6093761" cy="468536"/>
          </a:xfrm>
        </p:spPr>
        <p:txBody>
          <a:bodyPr anchor="b"/>
          <a:lstStyle>
            <a:lvl1pPr marL="12700" indent="0">
              <a:buNone/>
              <a:defRPr sz="32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CUSTOM</a:t>
            </a:r>
            <a:r>
              <a:rPr lang="en-US" sz="4800" b="1" baseline="0"/>
              <a:t> LAYOUTS</a:t>
            </a:r>
            <a:endParaRPr lang="en-US" sz="4800" b="1"/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43199" y="2062621"/>
            <a:ext cx="6172195" cy="4114800"/>
          </a:xfrm>
        </p:spPr>
        <p:txBody>
          <a:bodyPr lIns="411480"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2 Column (Text)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5751146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228599" y="2062621"/>
            <a:ext cx="8686800" cy="2737979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and</a:t>
            </a:r>
            <a:r>
              <a:rPr lang="en-US" sz="1100" baseline="0"/>
              <a:t> Chart (Horizontal)</a:t>
            </a:r>
            <a:endParaRPr lang="en-US" sz="110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82880" tIns="457200" rIns="27432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Chart Formatting Steps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Adjust Chart Design </a:t>
            </a:r>
            <a:br>
              <a:rPr lang="en-US" sz="1000"/>
            </a:br>
            <a:r>
              <a:rPr lang="en-US" sz="1000" i="1"/>
              <a:t>keep Style 1 (default)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>
                <a:solidFill>
                  <a:srgbClr val="FFFFFF"/>
                </a:solidFill>
              </a:rPr>
              <a:t>Choose “Monochromatic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Palette 1” from Change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Colors drop down menu</a:t>
            </a:r>
          </a:p>
          <a:p>
            <a:pPr marL="230187" lvl="1">
              <a:spcAft>
                <a:spcPts val="300"/>
              </a:spcAft>
            </a:pPr>
            <a:r>
              <a:rPr lang="en-US" sz="1000">
                <a:solidFill>
                  <a:srgbClr val="FFFFFF"/>
                </a:solidFill>
              </a:rPr>
              <a:t>OR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>
                <a:solidFill>
                  <a:srgbClr val="FFFFFF"/>
                </a:solidFill>
              </a:rPr>
              <a:t>Select all data points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and change fill color to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“Background 2” (2</a:t>
            </a:r>
            <a:r>
              <a:rPr lang="en-US" sz="1000" baseline="30000">
                <a:solidFill>
                  <a:srgbClr val="FFFFFF"/>
                </a:solidFill>
              </a:rPr>
              <a:t>nd</a:t>
            </a:r>
            <a:r>
              <a:rPr lang="en-US" sz="1000">
                <a:solidFill>
                  <a:srgbClr val="FFFFFF"/>
                </a:solidFill>
              </a:rPr>
              <a:t> grey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swatch in Theme Colors);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Select the data point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you wish to highlight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and choose the red </a:t>
            </a:r>
            <a:br>
              <a:rPr lang="en-US" sz="1000">
                <a:solidFill>
                  <a:srgbClr val="FFFFFF"/>
                </a:solidFill>
              </a:rPr>
            </a:br>
            <a:r>
              <a:rPr lang="en-US" sz="1000">
                <a:solidFill>
                  <a:srgbClr val="FFFFFF"/>
                </a:solidFill>
              </a:rPr>
              <a:t>swatch fill color)</a:t>
            </a:r>
            <a:endParaRPr lang="en-US" sz="1000"/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Set Font Size &amp; Color</a:t>
            </a:r>
            <a:br>
              <a:rPr lang="en-US" sz="1000"/>
            </a:br>
            <a:r>
              <a:rPr lang="en-US" sz="1000" i="1"/>
              <a:t>select entire chart</a:t>
            </a:r>
            <a:endParaRPr lang="en-US" sz="1000"/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Change font size to 14pt</a:t>
            </a:r>
          </a:p>
          <a:p>
            <a:pPr marL="346075" lvl="1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Change font color </a:t>
            </a:r>
            <a:br>
              <a:rPr lang="en-US" sz="1000"/>
            </a:br>
            <a:r>
              <a:rPr lang="en-US" sz="1000"/>
              <a:t>to “Text 1” (1</a:t>
            </a:r>
            <a:r>
              <a:rPr lang="en-US" sz="1000" baseline="30000"/>
              <a:t>st</a:t>
            </a:r>
            <a:r>
              <a:rPr lang="en-US" sz="1000"/>
              <a:t> grey </a:t>
            </a:r>
            <a:br>
              <a:rPr lang="en-US" sz="1000"/>
            </a:br>
            <a:r>
              <a:rPr lang="en-US" sz="1000"/>
              <a:t>swatch in Theme Colors)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000"/>
              <a:t>Add Data Labels (optional)</a:t>
            </a:r>
            <a:br>
              <a:rPr lang="en-US" sz="1000"/>
            </a:br>
            <a:r>
              <a:rPr lang="en-US" sz="1000" i="1"/>
              <a:t>select entire chart</a:t>
            </a:r>
          </a:p>
          <a:p>
            <a:pPr marL="346075" indent="-115888">
              <a:spcAft>
                <a:spcPts val="300"/>
              </a:spcAft>
              <a:buFont typeface="Arial" charset="0"/>
              <a:buChar char="•"/>
            </a:pPr>
            <a:r>
              <a:rPr lang="en-US" sz="1000"/>
              <a:t>Choose ”Data Labels &gt; </a:t>
            </a:r>
            <a:br>
              <a:rPr lang="en-US" sz="1000"/>
            </a:br>
            <a:r>
              <a:rPr lang="en-US" sz="1000"/>
              <a:t>Outside End” from</a:t>
            </a:r>
            <a:br>
              <a:rPr lang="en-US" sz="1000"/>
            </a:br>
            <a:r>
              <a:rPr lang="en-US" sz="1000"/>
              <a:t>Add Chart Element </a:t>
            </a:r>
            <a:br>
              <a:rPr lang="en-US" sz="1000"/>
            </a:br>
            <a:r>
              <a:rPr lang="en-US" sz="1000"/>
              <a:t>drop down menu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 startAt="4"/>
            </a:pPr>
            <a:r>
              <a:rPr lang="en-US" sz="1000"/>
              <a:t>Delete Legend</a:t>
            </a:r>
            <a:br>
              <a:rPr lang="en-US" sz="1000" i="1"/>
            </a:br>
            <a:r>
              <a:rPr lang="en-US" sz="1000" i="1"/>
              <a:t>label line, pie &amp; scatter </a:t>
            </a:r>
            <a:br>
              <a:rPr lang="en-US" sz="1000" i="1"/>
            </a:br>
            <a:r>
              <a:rPr lang="en-US" sz="1000" i="1"/>
              <a:t>plots manually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 startAt="4"/>
            </a:pPr>
            <a:r>
              <a:rPr lang="en-US" sz="1000"/>
              <a:t>Delete Chart Title</a:t>
            </a:r>
            <a:br>
              <a:rPr lang="en-US" sz="1000"/>
            </a:br>
            <a:r>
              <a:rPr lang="en-US" sz="1000" i="1"/>
              <a:t>title should be slide title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625770" y="837046"/>
            <a:ext cx="236860" cy="231682"/>
            <a:chOff x="595313" y="3619500"/>
            <a:chExt cx="2832100" cy="2770188"/>
          </a:xfrm>
          <a:solidFill>
            <a:schemeClr val="bg1"/>
          </a:solidFill>
        </p:grpSpPr>
        <p:sp>
          <p:nvSpPr>
            <p:cNvPr id="14" name="AutoShape 35"/>
            <p:cNvSpPr>
              <a:spLocks/>
            </p:cNvSpPr>
            <p:nvPr/>
          </p:nvSpPr>
          <p:spPr bwMode="auto">
            <a:xfrm>
              <a:off x="2235200" y="3619500"/>
              <a:ext cx="1192213" cy="1423988"/>
            </a:xfrm>
            <a:custGeom>
              <a:avLst/>
              <a:gdLst/>
              <a:ahLst/>
              <a:cxnLst/>
              <a:rect l="0" t="0" r="r" b="b"/>
              <a:pathLst>
                <a:path w="20831" h="20949">
                  <a:moveTo>
                    <a:pt x="10817" y="39"/>
                  </a:moveTo>
                  <a:cubicBezTo>
                    <a:pt x="9766" y="1834"/>
                    <a:pt x="8173" y="3173"/>
                    <a:pt x="6999" y="4864"/>
                  </a:cubicBezTo>
                  <a:cubicBezTo>
                    <a:pt x="7137" y="6118"/>
                    <a:pt x="7637" y="7067"/>
                    <a:pt x="7635" y="8439"/>
                  </a:cubicBezTo>
                  <a:cubicBezTo>
                    <a:pt x="8905" y="9334"/>
                    <a:pt x="10233" y="10181"/>
                    <a:pt x="11665" y="10941"/>
                  </a:cubicBezTo>
                  <a:cubicBezTo>
                    <a:pt x="16475" y="11002"/>
                    <a:pt x="17646" y="7998"/>
                    <a:pt x="19724" y="5758"/>
                  </a:cubicBezTo>
                  <a:cubicBezTo>
                    <a:pt x="21380" y="6948"/>
                    <a:pt x="20879" y="9521"/>
                    <a:pt x="20148" y="10941"/>
                  </a:cubicBezTo>
                  <a:cubicBezTo>
                    <a:pt x="18670" y="13813"/>
                    <a:pt x="13468" y="16245"/>
                    <a:pt x="8908" y="15051"/>
                  </a:cubicBezTo>
                  <a:cubicBezTo>
                    <a:pt x="7444" y="16916"/>
                    <a:pt x="6110" y="18889"/>
                    <a:pt x="4878" y="20949"/>
                  </a:cubicBezTo>
                  <a:cubicBezTo>
                    <a:pt x="2887" y="19768"/>
                    <a:pt x="1416" y="18148"/>
                    <a:pt x="0" y="16481"/>
                  </a:cubicBezTo>
                  <a:cubicBezTo>
                    <a:pt x="1463" y="15212"/>
                    <a:pt x="2680" y="13735"/>
                    <a:pt x="4242" y="12549"/>
                  </a:cubicBezTo>
                  <a:cubicBezTo>
                    <a:pt x="-220" y="8067"/>
                    <a:pt x="3534" y="-651"/>
                    <a:pt x="10817" y="39"/>
                  </a:cubicBezTo>
                  <a:close/>
                  <a:moveTo>
                    <a:pt x="10817" y="3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36"/>
            <p:cNvSpPr>
              <a:spLocks/>
            </p:cNvSpPr>
            <p:nvPr/>
          </p:nvSpPr>
          <p:spPr bwMode="auto">
            <a:xfrm>
              <a:off x="595313" y="3695700"/>
              <a:ext cx="2674937" cy="2690813"/>
            </a:xfrm>
            <a:custGeom>
              <a:avLst/>
              <a:gdLst/>
              <a:ahLst/>
              <a:cxnLst/>
              <a:rect l="0" t="0" r="r" b="b"/>
              <a:pathLst>
                <a:path w="21559" h="21068">
                  <a:moveTo>
                    <a:pt x="12053" y="142"/>
                  </a:moveTo>
                  <a:cubicBezTo>
                    <a:pt x="9876" y="978"/>
                    <a:pt x="8094" y="2196"/>
                    <a:pt x="6762" y="3852"/>
                  </a:cubicBezTo>
                  <a:cubicBezTo>
                    <a:pt x="7610" y="4994"/>
                    <a:pt x="8717" y="5885"/>
                    <a:pt x="9603" y="6991"/>
                  </a:cubicBezTo>
                  <a:cubicBezTo>
                    <a:pt x="9907" y="7000"/>
                    <a:pt x="9883" y="6691"/>
                    <a:pt x="10289" y="6800"/>
                  </a:cubicBezTo>
                  <a:cubicBezTo>
                    <a:pt x="13002" y="9084"/>
                    <a:pt x="16040" y="12776"/>
                    <a:pt x="18815" y="15741"/>
                  </a:cubicBezTo>
                  <a:cubicBezTo>
                    <a:pt x="19478" y="16450"/>
                    <a:pt x="21600" y="17981"/>
                    <a:pt x="21559" y="18975"/>
                  </a:cubicBezTo>
                  <a:cubicBezTo>
                    <a:pt x="21538" y="19473"/>
                    <a:pt x="19985" y="21067"/>
                    <a:pt x="19403" y="21068"/>
                  </a:cubicBezTo>
                  <a:cubicBezTo>
                    <a:pt x="18674" y="21070"/>
                    <a:pt x="16925" y="18620"/>
                    <a:pt x="16463" y="18119"/>
                  </a:cubicBezTo>
                  <a:cubicBezTo>
                    <a:pt x="13567" y="14986"/>
                    <a:pt x="10663" y="12104"/>
                    <a:pt x="7937" y="8988"/>
                  </a:cubicBezTo>
                  <a:cubicBezTo>
                    <a:pt x="7981" y="8745"/>
                    <a:pt x="8075" y="8551"/>
                    <a:pt x="8231" y="8417"/>
                  </a:cubicBezTo>
                  <a:cubicBezTo>
                    <a:pt x="7447" y="7467"/>
                    <a:pt x="6506" y="6668"/>
                    <a:pt x="5782" y="5659"/>
                  </a:cubicBezTo>
                  <a:cubicBezTo>
                    <a:pt x="4712" y="6333"/>
                    <a:pt x="4026" y="7379"/>
                    <a:pt x="3038" y="8132"/>
                  </a:cubicBezTo>
                  <a:cubicBezTo>
                    <a:pt x="3011" y="8507"/>
                    <a:pt x="3457" y="8423"/>
                    <a:pt x="3430" y="8798"/>
                  </a:cubicBezTo>
                  <a:cubicBezTo>
                    <a:pt x="3160" y="8980"/>
                    <a:pt x="2931" y="9202"/>
                    <a:pt x="2744" y="9464"/>
                  </a:cubicBezTo>
                  <a:cubicBezTo>
                    <a:pt x="1817" y="8492"/>
                    <a:pt x="917" y="7496"/>
                    <a:pt x="0" y="6515"/>
                  </a:cubicBezTo>
                  <a:cubicBezTo>
                    <a:pt x="45" y="6114"/>
                    <a:pt x="463" y="6077"/>
                    <a:pt x="588" y="5754"/>
                  </a:cubicBezTo>
                  <a:cubicBezTo>
                    <a:pt x="971" y="5763"/>
                    <a:pt x="976" y="6138"/>
                    <a:pt x="1176" y="6325"/>
                  </a:cubicBezTo>
                  <a:cubicBezTo>
                    <a:pt x="2133" y="5542"/>
                    <a:pt x="2997" y="4669"/>
                    <a:pt x="3920" y="3852"/>
                  </a:cubicBezTo>
                  <a:cubicBezTo>
                    <a:pt x="3973" y="3515"/>
                    <a:pt x="3573" y="3618"/>
                    <a:pt x="3626" y="3281"/>
                  </a:cubicBezTo>
                  <a:cubicBezTo>
                    <a:pt x="4449" y="2963"/>
                    <a:pt x="4762" y="1642"/>
                    <a:pt x="5586" y="2615"/>
                  </a:cubicBezTo>
                  <a:cubicBezTo>
                    <a:pt x="7241" y="1338"/>
                    <a:pt x="8705" y="-530"/>
                    <a:pt x="12053" y="142"/>
                  </a:cubicBezTo>
                  <a:close/>
                  <a:moveTo>
                    <a:pt x="12053" y="14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AutoShape 37"/>
            <p:cNvSpPr>
              <a:spLocks/>
            </p:cNvSpPr>
            <p:nvPr/>
          </p:nvSpPr>
          <p:spPr bwMode="auto">
            <a:xfrm>
              <a:off x="1193800" y="5257800"/>
              <a:ext cx="958850" cy="1131888"/>
            </a:xfrm>
            <a:custGeom>
              <a:avLst/>
              <a:gdLst/>
              <a:ahLst/>
              <a:cxnLst/>
              <a:rect l="0" t="0" r="r" b="b"/>
              <a:pathLst>
                <a:path w="21471" h="21168">
                  <a:moveTo>
                    <a:pt x="8698" y="16584"/>
                  </a:moveTo>
                  <a:cubicBezTo>
                    <a:pt x="14911" y="17225"/>
                    <a:pt x="15123" y="8446"/>
                    <a:pt x="8427" y="9996"/>
                  </a:cubicBezTo>
                  <a:cubicBezTo>
                    <a:pt x="4120" y="10992"/>
                    <a:pt x="4841" y="16185"/>
                    <a:pt x="8698" y="16584"/>
                  </a:cubicBezTo>
                  <a:close/>
                  <a:moveTo>
                    <a:pt x="21471" y="7497"/>
                  </a:moveTo>
                  <a:cubicBezTo>
                    <a:pt x="20222" y="9660"/>
                    <a:pt x="18665" y="11908"/>
                    <a:pt x="16851" y="14539"/>
                  </a:cubicBezTo>
                  <a:cubicBezTo>
                    <a:pt x="15360" y="16702"/>
                    <a:pt x="13346" y="20857"/>
                    <a:pt x="10601" y="21127"/>
                  </a:cubicBezTo>
                  <a:cubicBezTo>
                    <a:pt x="5785" y="21600"/>
                    <a:pt x="-129" y="17900"/>
                    <a:pt x="2" y="14085"/>
                  </a:cubicBezTo>
                  <a:cubicBezTo>
                    <a:pt x="84" y="11698"/>
                    <a:pt x="3984" y="8963"/>
                    <a:pt x="5981" y="7042"/>
                  </a:cubicBezTo>
                  <a:cubicBezTo>
                    <a:pt x="8998" y="4139"/>
                    <a:pt x="11089" y="2215"/>
                    <a:pt x="13318" y="0"/>
                  </a:cubicBezTo>
                  <a:cubicBezTo>
                    <a:pt x="16127" y="2422"/>
                    <a:pt x="18796" y="4963"/>
                    <a:pt x="21471" y="7497"/>
                  </a:cubicBezTo>
                  <a:close/>
                  <a:moveTo>
                    <a:pt x="21471" y="749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841204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3276598" y="2062621"/>
            <a:ext cx="5638800" cy="4127243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686799" cy="3749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and</a:t>
            </a:r>
            <a:r>
              <a:rPr lang="en-US" sz="1100" baseline="0"/>
              <a:t> Chart (Vertical)</a:t>
            </a:r>
            <a:endParaRPr lang="en-US" sz="110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182880" tIns="457200" rIns="27432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Chart Formatting Steps</a:t>
              </a:r>
            </a:p>
            <a:p>
              <a:pPr marL="228600" indent="-228600">
                <a:spcAft>
                  <a:spcPts val="300"/>
                </a:spcAft>
                <a:buFont typeface="+mj-lt"/>
                <a:buAutoNum type="arabicPeriod"/>
              </a:pPr>
              <a:r>
                <a:rPr lang="en-US" sz="1000"/>
                <a:t>Adjust Chart Design </a:t>
              </a:r>
              <a:br>
                <a:rPr lang="en-US" sz="1000"/>
              </a:br>
              <a:r>
                <a:rPr lang="en-US" sz="1000" i="1"/>
                <a:t>keep Style 1 (default)</a:t>
              </a:r>
            </a:p>
            <a:p>
              <a:pPr marL="346075" lvl="1" indent="-115888">
                <a:spcAft>
                  <a:spcPts val="300"/>
                </a:spcAft>
                <a:buFont typeface="Arial" charset="0"/>
                <a:buChar char="•"/>
              </a:pPr>
              <a:r>
                <a:rPr lang="en-US" sz="1000">
                  <a:solidFill>
                    <a:srgbClr val="FFFFFF"/>
                  </a:solidFill>
                </a:rPr>
                <a:t>Choose “Monochromatic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Palette 1” from Change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Colors drop down menu</a:t>
              </a:r>
            </a:p>
            <a:p>
              <a:pPr marL="230187" lvl="1">
                <a:spcAft>
                  <a:spcPts val="300"/>
                </a:spcAft>
              </a:pPr>
              <a:r>
                <a:rPr lang="en-US" sz="1000">
                  <a:solidFill>
                    <a:srgbClr val="FFFFFF"/>
                  </a:solidFill>
                </a:rPr>
                <a:t>OR</a:t>
              </a:r>
            </a:p>
            <a:p>
              <a:pPr marL="346075" lvl="1" indent="-115888">
                <a:spcAft>
                  <a:spcPts val="300"/>
                </a:spcAft>
                <a:buFont typeface="Arial" charset="0"/>
                <a:buChar char="•"/>
              </a:pPr>
              <a:r>
                <a:rPr lang="en-US" sz="1000">
                  <a:solidFill>
                    <a:srgbClr val="FFFFFF"/>
                  </a:solidFill>
                </a:rPr>
                <a:t>Select all data points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and change fill color to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“Background 2” (2</a:t>
              </a:r>
              <a:r>
                <a:rPr lang="en-US" sz="1000" baseline="30000">
                  <a:solidFill>
                    <a:srgbClr val="FFFFFF"/>
                  </a:solidFill>
                </a:rPr>
                <a:t>nd</a:t>
              </a:r>
              <a:r>
                <a:rPr lang="en-US" sz="1000">
                  <a:solidFill>
                    <a:srgbClr val="FFFFFF"/>
                  </a:solidFill>
                </a:rPr>
                <a:t> grey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swatch in Theme Colors);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Select the data point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you wish to highlight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and choose the red </a:t>
              </a:r>
              <a:br>
                <a:rPr lang="en-US" sz="1000">
                  <a:solidFill>
                    <a:srgbClr val="FFFFFF"/>
                  </a:solidFill>
                </a:rPr>
              </a:br>
              <a:r>
                <a:rPr lang="en-US" sz="1000">
                  <a:solidFill>
                    <a:srgbClr val="FFFFFF"/>
                  </a:solidFill>
                </a:rPr>
                <a:t>swatch fill color)</a:t>
              </a:r>
              <a:endParaRPr lang="en-US" sz="1000"/>
            </a:p>
            <a:p>
              <a:pPr marL="228600" indent="-228600">
                <a:spcAft>
                  <a:spcPts val="300"/>
                </a:spcAft>
                <a:buFont typeface="+mj-lt"/>
                <a:buAutoNum type="arabicPeriod"/>
              </a:pPr>
              <a:r>
                <a:rPr lang="en-US" sz="1000"/>
                <a:t>Set Font Size &amp; Color</a:t>
              </a:r>
              <a:br>
                <a:rPr lang="en-US" sz="1000"/>
              </a:br>
              <a:r>
                <a:rPr lang="en-US" sz="1000" i="1"/>
                <a:t>select entire chart</a:t>
              </a:r>
              <a:endParaRPr lang="en-US" sz="1000"/>
            </a:p>
            <a:p>
              <a:pPr marL="346075" lvl="1" indent="-115888">
                <a:spcAft>
                  <a:spcPts val="300"/>
                </a:spcAft>
                <a:buFont typeface="Arial" charset="0"/>
                <a:buChar char="•"/>
              </a:pPr>
              <a:r>
                <a:rPr lang="en-US" sz="1000"/>
                <a:t>Change font size to 14pt</a:t>
              </a:r>
            </a:p>
            <a:p>
              <a:pPr marL="346075" lvl="1" indent="-115888">
                <a:spcAft>
                  <a:spcPts val="300"/>
                </a:spcAft>
                <a:buFont typeface="Arial" charset="0"/>
                <a:buChar char="•"/>
              </a:pPr>
              <a:r>
                <a:rPr lang="en-US" sz="1000"/>
                <a:t>Change font color </a:t>
              </a:r>
              <a:br>
                <a:rPr lang="en-US" sz="1000"/>
              </a:br>
              <a:r>
                <a:rPr lang="en-US" sz="1000"/>
                <a:t>to “Text 1” (1</a:t>
              </a:r>
              <a:r>
                <a:rPr lang="en-US" sz="1000" baseline="30000"/>
                <a:t>st</a:t>
              </a:r>
              <a:r>
                <a:rPr lang="en-US" sz="1000"/>
                <a:t> grey </a:t>
              </a:r>
              <a:br>
                <a:rPr lang="en-US" sz="1000"/>
              </a:br>
              <a:r>
                <a:rPr lang="en-US" sz="1000"/>
                <a:t>swatch in Theme Colors)</a:t>
              </a:r>
            </a:p>
            <a:p>
              <a:pPr marL="228600" indent="-228600">
                <a:spcAft>
                  <a:spcPts val="300"/>
                </a:spcAft>
                <a:buFont typeface="+mj-lt"/>
                <a:buAutoNum type="arabicPeriod"/>
              </a:pPr>
              <a:r>
                <a:rPr lang="en-US" sz="1000"/>
                <a:t>Add Data Labels (optional)</a:t>
              </a:r>
              <a:br>
                <a:rPr lang="en-US" sz="1000"/>
              </a:br>
              <a:r>
                <a:rPr lang="en-US" sz="1000" i="1"/>
                <a:t>select entire chart</a:t>
              </a:r>
            </a:p>
            <a:p>
              <a:pPr marL="346075" indent="-115888">
                <a:spcAft>
                  <a:spcPts val="300"/>
                </a:spcAft>
                <a:buFont typeface="Arial" charset="0"/>
                <a:buChar char="•"/>
              </a:pPr>
              <a:r>
                <a:rPr lang="en-US" sz="1000"/>
                <a:t>Choose ”Data Labels &gt; </a:t>
              </a:r>
              <a:br>
                <a:rPr lang="en-US" sz="1000"/>
              </a:br>
              <a:r>
                <a:rPr lang="en-US" sz="1000"/>
                <a:t>Outside End” from</a:t>
              </a:r>
              <a:br>
                <a:rPr lang="en-US" sz="1000"/>
              </a:br>
              <a:r>
                <a:rPr lang="en-US" sz="1000"/>
                <a:t>Add Chart Element </a:t>
              </a:r>
              <a:br>
                <a:rPr lang="en-US" sz="1000"/>
              </a:br>
              <a:r>
                <a:rPr lang="en-US" sz="1000"/>
                <a:t>drop down menu</a:t>
              </a:r>
            </a:p>
            <a:p>
              <a:pPr marL="228600" indent="-228600">
                <a:spcAft>
                  <a:spcPts val="300"/>
                </a:spcAft>
                <a:buFont typeface="+mj-lt"/>
                <a:buAutoNum type="arabicPeriod" startAt="4"/>
              </a:pPr>
              <a:r>
                <a:rPr lang="en-US" sz="1000"/>
                <a:t>Delete Legend</a:t>
              </a:r>
              <a:br>
                <a:rPr lang="en-US" sz="1000" i="1"/>
              </a:br>
              <a:r>
                <a:rPr lang="en-US" sz="1000" i="1"/>
                <a:t>label line, pie &amp; scatter </a:t>
              </a:r>
              <a:br>
                <a:rPr lang="en-US" sz="1000" i="1"/>
              </a:br>
              <a:r>
                <a:rPr lang="en-US" sz="1000" i="1"/>
                <a:t>plots manually </a:t>
              </a:r>
            </a:p>
            <a:p>
              <a:pPr marL="228600" indent="-228600">
                <a:spcAft>
                  <a:spcPts val="300"/>
                </a:spcAft>
                <a:buFont typeface="+mj-lt"/>
                <a:buAutoNum type="arabicPeriod" startAt="4"/>
              </a:pPr>
              <a:r>
                <a:rPr lang="en-US" sz="1000"/>
                <a:t>Delete Chart Title</a:t>
              </a:r>
              <a:br>
                <a:rPr lang="en-US" sz="1000"/>
              </a:br>
              <a:r>
                <a:rPr lang="en-US" sz="1000" i="1"/>
                <a:t>title should be slide title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0625770" y="837046"/>
              <a:ext cx="236860" cy="231682"/>
              <a:chOff x="595313" y="3619500"/>
              <a:chExt cx="2832100" cy="2770188"/>
            </a:xfrm>
            <a:solidFill>
              <a:schemeClr val="bg1"/>
            </a:solidFill>
          </p:grpSpPr>
          <p:sp>
            <p:nvSpPr>
              <p:cNvPr id="14" name="AutoShape 35"/>
              <p:cNvSpPr>
                <a:spLocks/>
              </p:cNvSpPr>
              <p:nvPr/>
            </p:nvSpPr>
            <p:spPr bwMode="auto">
              <a:xfrm>
                <a:off x="2235200" y="3619500"/>
                <a:ext cx="1192213" cy="1423988"/>
              </a:xfrm>
              <a:custGeom>
                <a:avLst/>
                <a:gdLst/>
                <a:ahLst/>
                <a:cxnLst/>
                <a:rect l="0" t="0" r="r" b="b"/>
                <a:pathLst>
                  <a:path w="20831" h="20949">
                    <a:moveTo>
                      <a:pt x="10817" y="39"/>
                    </a:moveTo>
                    <a:cubicBezTo>
                      <a:pt x="9766" y="1834"/>
                      <a:pt x="8173" y="3173"/>
                      <a:pt x="6999" y="4864"/>
                    </a:cubicBezTo>
                    <a:cubicBezTo>
                      <a:pt x="7137" y="6118"/>
                      <a:pt x="7637" y="7067"/>
                      <a:pt x="7635" y="8439"/>
                    </a:cubicBezTo>
                    <a:cubicBezTo>
                      <a:pt x="8905" y="9334"/>
                      <a:pt x="10233" y="10181"/>
                      <a:pt x="11665" y="10941"/>
                    </a:cubicBezTo>
                    <a:cubicBezTo>
                      <a:pt x="16475" y="11002"/>
                      <a:pt x="17646" y="7998"/>
                      <a:pt x="19724" y="5758"/>
                    </a:cubicBezTo>
                    <a:cubicBezTo>
                      <a:pt x="21380" y="6948"/>
                      <a:pt x="20879" y="9521"/>
                      <a:pt x="20148" y="10941"/>
                    </a:cubicBezTo>
                    <a:cubicBezTo>
                      <a:pt x="18670" y="13813"/>
                      <a:pt x="13468" y="16245"/>
                      <a:pt x="8908" y="15051"/>
                    </a:cubicBezTo>
                    <a:cubicBezTo>
                      <a:pt x="7444" y="16916"/>
                      <a:pt x="6110" y="18889"/>
                      <a:pt x="4878" y="20949"/>
                    </a:cubicBezTo>
                    <a:cubicBezTo>
                      <a:pt x="2887" y="19768"/>
                      <a:pt x="1416" y="18148"/>
                      <a:pt x="0" y="16481"/>
                    </a:cubicBezTo>
                    <a:cubicBezTo>
                      <a:pt x="1463" y="15212"/>
                      <a:pt x="2680" y="13735"/>
                      <a:pt x="4242" y="12549"/>
                    </a:cubicBezTo>
                    <a:cubicBezTo>
                      <a:pt x="-220" y="8067"/>
                      <a:pt x="3534" y="-651"/>
                      <a:pt x="10817" y="39"/>
                    </a:cubicBezTo>
                    <a:close/>
                    <a:moveTo>
                      <a:pt x="10817" y="3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36"/>
              <p:cNvSpPr>
                <a:spLocks/>
              </p:cNvSpPr>
              <p:nvPr/>
            </p:nvSpPr>
            <p:spPr bwMode="auto">
              <a:xfrm>
                <a:off x="595313" y="3695700"/>
                <a:ext cx="2674937" cy="2690813"/>
              </a:xfrm>
              <a:custGeom>
                <a:avLst/>
                <a:gdLst/>
                <a:ahLst/>
                <a:cxnLst/>
                <a:rect l="0" t="0" r="r" b="b"/>
                <a:pathLst>
                  <a:path w="21559" h="21068">
                    <a:moveTo>
                      <a:pt x="12053" y="142"/>
                    </a:moveTo>
                    <a:cubicBezTo>
                      <a:pt x="9876" y="978"/>
                      <a:pt x="8094" y="2196"/>
                      <a:pt x="6762" y="3852"/>
                    </a:cubicBezTo>
                    <a:cubicBezTo>
                      <a:pt x="7610" y="4994"/>
                      <a:pt x="8717" y="5885"/>
                      <a:pt x="9603" y="6991"/>
                    </a:cubicBezTo>
                    <a:cubicBezTo>
                      <a:pt x="9907" y="7000"/>
                      <a:pt x="9883" y="6691"/>
                      <a:pt x="10289" y="6800"/>
                    </a:cubicBezTo>
                    <a:cubicBezTo>
                      <a:pt x="13002" y="9084"/>
                      <a:pt x="16040" y="12776"/>
                      <a:pt x="18815" y="15741"/>
                    </a:cubicBezTo>
                    <a:cubicBezTo>
                      <a:pt x="19478" y="16450"/>
                      <a:pt x="21600" y="17981"/>
                      <a:pt x="21559" y="18975"/>
                    </a:cubicBezTo>
                    <a:cubicBezTo>
                      <a:pt x="21538" y="19473"/>
                      <a:pt x="19985" y="21067"/>
                      <a:pt x="19403" y="21068"/>
                    </a:cubicBezTo>
                    <a:cubicBezTo>
                      <a:pt x="18674" y="21070"/>
                      <a:pt x="16925" y="18620"/>
                      <a:pt x="16463" y="18119"/>
                    </a:cubicBezTo>
                    <a:cubicBezTo>
                      <a:pt x="13567" y="14986"/>
                      <a:pt x="10663" y="12104"/>
                      <a:pt x="7937" y="8988"/>
                    </a:cubicBezTo>
                    <a:cubicBezTo>
                      <a:pt x="7981" y="8745"/>
                      <a:pt x="8075" y="8551"/>
                      <a:pt x="8231" y="8417"/>
                    </a:cubicBezTo>
                    <a:cubicBezTo>
                      <a:pt x="7447" y="7467"/>
                      <a:pt x="6506" y="6668"/>
                      <a:pt x="5782" y="5659"/>
                    </a:cubicBezTo>
                    <a:cubicBezTo>
                      <a:pt x="4712" y="6333"/>
                      <a:pt x="4026" y="7379"/>
                      <a:pt x="3038" y="8132"/>
                    </a:cubicBezTo>
                    <a:cubicBezTo>
                      <a:pt x="3011" y="8507"/>
                      <a:pt x="3457" y="8423"/>
                      <a:pt x="3430" y="8798"/>
                    </a:cubicBezTo>
                    <a:cubicBezTo>
                      <a:pt x="3160" y="8980"/>
                      <a:pt x="2931" y="9202"/>
                      <a:pt x="2744" y="9464"/>
                    </a:cubicBezTo>
                    <a:cubicBezTo>
                      <a:pt x="1817" y="8492"/>
                      <a:pt x="917" y="7496"/>
                      <a:pt x="0" y="6515"/>
                    </a:cubicBezTo>
                    <a:cubicBezTo>
                      <a:pt x="45" y="6114"/>
                      <a:pt x="463" y="6077"/>
                      <a:pt x="588" y="5754"/>
                    </a:cubicBezTo>
                    <a:cubicBezTo>
                      <a:pt x="971" y="5763"/>
                      <a:pt x="976" y="6138"/>
                      <a:pt x="1176" y="6325"/>
                    </a:cubicBezTo>
                    <a:cubicBezTo>
                      <a:pt x="2133" y="5542"/>
                      <a:pt x="2997" y="4669"/>
                      <a:pt x="3920" y="3852"/>
                    </a:cubicBezTo>
                    <a:cubicBezTo>
                      <a:pt x="3973" y="3515"/>
                      <a:pt x="3573" y="3618"/>
                      <a:pt x="3626" y="3281"/>
                    </a:cubicBezTo>
                    <a:cubicBezTo>
                      <a:pt x="4449" y="2963"/>
                      <a:pt x="4762" y="1642"/>
                      <a:pt x="5586" y="2615"/>
                    </a:cubicBezTo>
                    <a:cubicBezTo>
                      <a:pt x="7241" y="1338"/>
                      <a:pt x="8705" y="-530"/>
                      <a:pt x="12053" y="142"/>
                    </a:cubicBezTo>
                    <a:close/>
                    <a:moveTo>
                      <a:pt x="12053" y="1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7" name="AutoShape 37"/>
              <p:cNvSpPr>
                <a:spLocks/>
              </p:cNvSpPr>
              <p:nvPr/>
            </p:nvSpPr>
            <p:spPr bwMode="auto">
              <a:xfrm>
                <a:off x="1193800" y="5257800"/>
                <a:ext cx="958850" cy="1131888"/>
              </a:xfrm>
              <a:custGeom>
                <a:avLst/>
                <a:gdLst/>
                <a:ahLst/>
                <a:cxnLst/>
                <a:rect l="0" t="0" r="r" b="b"/>
                <a:pathLst>
                  <a:path w="21471" h="21168">
                    <a:moveTo>
                      <a:pt x="8698" y="16584"/>
                    </a:moveTo>
                    <a:cubicBezTo>
                      <a:pt x="14911" y="17225"/>
                      <a:pt x="15123" y="8446"/>
                      <a:pt x="8427" y="9996"/>
                    </a:cubicBezTo>
                    <a:cubicBezTo>
                      <a:pt x="4120" y="10992"/>
                      <a:pt x="4841" y="16185"/>
                      <a:pt x="8698" y="16584"/>
                    </a:cubicBezTo>
                    <a:close/>
                    <a:moveTo>
                      <a:pt x="21471" y="7497"/>
                    </a:moveTo>
                    <a:cubicBezTo>
                      <a:pt x="20222" y="9660"/>
                      <a:pt x="18665" y="11908"/>
                      <a:pt x="16851" y="14539"/>
                    </a:cubicBezTo>
                    <a:cubicBezTo>
                      <a:pt x="15360" y="16702"/>
                      <a:pt x="13346" y="20857"/>
                      <a:pt x="10601" y="21127"/>
                    </a:cubicBezTo>
                    <a:cubicBezTo>
                      <a:pt x="5785" y="21600"/>
                      <a:pt x="-129" y="17900"/>
                      <a:pt x="2" y="14085"/>
                    </a:cubicBezTo>
                    <a:cubicBezTo>
                      <a:pt x="84" y="11698"/>
                      <a:pt x="3984" y="8963"/>
                      <a:pt x="5981" y="7042"/>
                    </a:cubicBezTo>
                    <a:cubicBezTo>
                      <a:pt x="8998" y="4139"/>
                      <a:pt x="11089" y="2215"/>
                      <a:pt x="13318" y="0"/>
                    </a:cubicBezTo>
                    <a:cubicBezTo>
                      <a:pt x="16127" y="2422"/>
                      <a:pt x="18796" y="4963"/>
                      <a:pt x="21471" y="7497"/>
                    </a:cubicBezTo>
                    <a:close/>
                    <a:moveTo>
                      <a:pt x="21471" y="749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870319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Content (Right)&#10;Text + Small Content (Right)&#10;Text + Small Content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6023" y="2062621"/>
            <a:ext cx="5636895" cy="4115952"/>
          </a:xfrm>
        </p:spPr>
        <p:txBody>
          <a:bodyPr lIns="411480"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317542" y="2062621"/>
            <a:ext cx="259785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Content (Right)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6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8165539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Content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686799" cy="3749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8503" y="2062621"/>
            <a:ext cx="5636895" cy="4115952"/>
          </a:xfrm>
        </p:spPr>
        <p:txBody>
          <a:bodyPr lIns="411480" numCol="1" spcCol="457200"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28599" y="2062621"/>
            <a:ext cx="259785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Content (Left)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6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710983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Content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Content (Right)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599" y="2062620"/>
            <a:ext cx="2597856" cy="4109579"/>
          </a:xfrm>
        </p:spPr>
        <p:txBody>
          <a:bodyPr lIns="411480"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278502" y="2062621"/>
            <a:ext cx="563689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7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010492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274023" y="2062621"/>
            <a:ext cx="2578958" cy="410957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7542" y="2062621"/>
            <a:ext cx="2597856" cy="410957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1519" y="2062621"/>
            <a:ext cx="0" cy="4109577"/>
          </a:xfrm>
          <a:prstGeom prst="line">
            <a:avLst/>
          </a:prstGeom>
          <a:ln w="12700" cap="rnd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Two Content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 &amp; red.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bg1"/>
          </a:solidFill>
        </p:grpSpPr>
        <p:sp>
          <p:nvSpPr>
            <p:cNvPr id="15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6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7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751881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Content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17542" y="2062620"/>
            <a:ext cx="2597856" cy="4109579"/>
          </a:xfrm>
        </p:spPr>
        <p:txBody>
          <a:bodyPr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26023" y="2062621"/>
            <a:ext cx="5636896" cy="2737979"/>
          </a:xfrm>
        </p:spPr>
        <p:txBody>
          <a:bodyPr/>
          <a:lstStyle>
            <a:lvl1pPr>
              <a:defRPr sz="18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insert content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Content (Left)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6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4054408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45720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573009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60024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45720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89688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60024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3 Icons</a:t>
            </a:r>
          </a:p>
        </p:txBody>
      </p:sp>
    </p:spTree>
    <p:extLst>
      <p:ext uri="{BB962C8B-B14F-4D97-AF65-F5344CB8AC3E}">
        <p14:creationId xmlns:p14="http://schemas.microsoft.com/office/powerpoint/2010/main" val="1197961496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3573009" y="1783796"/>
            <a:ext cx="1997982" cy="1997982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21"/>
          </p:nvPr>
        </p:nvSpPr>
        <p:spPr>
          <a:xfrm>
            <a:off x="6060024" y="1783796"/>
            <a:ext cx="1997982" cy="1997982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19"/>
          </p:nvPr>
        </p:nvSpPr>
        <p:spPr>
          <a:xfrm>
            <a:off x="1145719" y="1783796"/>
            <a:ext cx="1997982" cy="1997982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45720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573009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60024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45720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89688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60024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3 Images (Circle)</a:t>
            </a:r>
          </a:p>
        </p:txBody>
      </p:sp>
    </p:spTree>
    <p:extLst>
      <p:ext uri="{BB962C8B-B14F-4D97-AF65-F5344CB8AC3E}">
        <p14:creationId xmlns:p14="http://schemas.microsoft.com/office/powerpoint/2010/main" val="85788235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3573009" y="1783796"/>
            <a:ext cx="1997982" cy="19979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21"/>
          </p:nvPr>
        </p:nvSpPr>
        <p:spPr>
          <a:xfrm>
            <a:off x="6060024" y="1783796"/>
            <a:ext cx="1997982" cy="19979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19"/>
          </p:nvPr>
        </p:nvSpPr>
        <p:spPr>
          <a:xfrm>
            <a:off x="1145719" y="1783796"/>
            <a:ext cx="1997982" cy="19979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145720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573009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060024" y="3860800"/>
            <a:ext cx="1997982" cy="695959"/>
          </a:xfrm>
        </p:spPr>
        <p:txBody>
          <a:bodyPr anchor="b"/>
          <a:lstStyle>
            <a:lvl1pPr algn="ctr">
              <a:defRPr sz="24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45719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589687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6060024" y="4816244"/>
            <a:ext cx="1997982" cy="1234600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3 Images (Square)</a:t>
            </a:r>
          </a:p>
        </p:txBody>
      </p:sp>
    </p:spTree>
    <p:extLst>
      <p:ext uri="{BB962C8B-B14F-4D97-AF65-F5344CB8AC3E}">
        <p14:creationId xmlns:p14="http://schemas.microsoft.com/office/powerpoint/2010/main" val="1778819923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6599" y="2062621"/>
            <a:ext cx="5638799" cy="4109579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Icon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Tab to add bullet.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If body subhead is needed, change default text</a:t>
            </a:r>
            <a:r>
              <a:rPr lang="en-US" sz="1000" baseline="0"/>
              <a:t> to bold &amp; red.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Keep words to a minimum with these suggested limits.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 words per line. 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10 words per text block.</a:t>
            </a:r>
          </a:p>
          <a:p>
            <a:pPr marL="352425" lvl="0" indent="-85725">
              <a:spcAft>
                <a:spcPts val="600"/>
              </a:spcAft>
              <a:buFont typeface="Arial" charset="0"/>
              <a:buChar char="•"/>
              <a:tabLst/>
            </a:pPr>
            <a:r>
              <a:rPr lang="en-US" sz="1000"/>
              <a:t>50 words per text block. </a:t>
            </a: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bg1"/>
          </a:solidFill>
        </p:grpSpPr>
        <p:sp>
          <p:nvSpPr>
            <p:cNvPr id="14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5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6" name="Text Placeholder 7"/>
          <p:cNvSpPr>
            <a:spLocks noGrp="1"/>
          </p:cNvSpPr>
          <p:nvPr userDrawn="1"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558436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Image (Circle)&#10;Text + Small Image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57200" y="1981200"/>
            <a:ext cx="1997982" cy="1997982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6599" y="2062620"/>
            <a:ext cx="5638799" cy="4109579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Image (Circle)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730144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mall Image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57200" y="1981200"/>
            <a:ext cx="1997982" cy="19979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76599" y="2062620"/>
            <a:ext cx="5638799" cy="4109579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Small Image (Square)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6209579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Image (Circ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871538" y="1848946"/>
            <a:ext cx="4348752" cy="4348752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09920" y="2062620"/>
            <a:ext cx="3205478" cy="4109579"/>
          </a:xfrm>
        </p:spPr>
        <p:txBody>
          <a:bodyPr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Image (Circle)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2412949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Large Image (Squ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871538" y="1848238"/>
            <a:ext cx="4348752" cy="43501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09920" y="2062620"/>
            <a:ext cx="3205478" cy="4109579"/>
          </a:xfrm>
        </p:spPr>
        <p:txBody>
          <a:bodyPr numCol="1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Main text style. Use text indent more and indent less buttons to change text style.</a:t>
            </a:r>
          </a:p>
          <a:p>
            <a:pPr lvl="1"/>
            <a:r>
              <a:rPr lang="en-US"/>
              <a:t>5 words per line. 10 words per text block. 50 words per slide.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+ Large Image (Square)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2" name="Rectangle 1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3" name="Group 1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1794914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1489" y="234668"/>
            <a:ext cx="6373908" cy="1556176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599" y="2062621"/>
            <a:ext cx="8686798" cy="4096512"/>
          </a:xfrm>
        </p:spPr>
        <p:txBody>
          <a:bodyPr lIns="411480" numCol="2" spcCol="457200"/>
          <a:lstStyle>
            <a:lvl1pPr>
              <a:spcAft>
                <a:spcPts val="300"/>
              </a:spcAft>
              <a:defRPr sz="2000" b="1" baseline="0">
                <a:solidFill>
                  <a:schemeClr val="tx2"/>
                </a:solidFill>
              </a:defRPr>
            </a:lvl1pPr>
            <a:lvl2pPr marL="65088" indent="0">
              <a:spcBef>
                <a:spcPts val="200"/>
              </a:spcBef>
              <a:spcAft>
                <a:spcPts val="1200"/>
              </a:spcAft>
              <a:buNone/>
              <a:tabLst/>
              <a:defRPr sz="2000" i="1" baseline="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Use tab and left </a:t>
            </a:r>
            <a:r>
              <a:rPr lang="en-US" err="1"/>
              <a:t>outdent</a:t>
            </a:r>
            <a:r>
              <a:rPr lang="en-US"/>
              <a:t> button to change between text styles.</a:t>
            </a:r>
          </a:p>
          <a:p>
            <a:pPr lvl="1"/>
            <a:r>
              <a:rPr lang="en-US"/>
              <a:t>5 words per line. 10 words per text block.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Case</a:t>
            </a:r>
            <a:r>
              <a:rPr lang="en-US" sz="1100" baseline="0"/>
              <a:t> Study</a:t>
            </a:r>
            <a:endParaRPr lang="en-US" sz="1100"/>
          </a:p>
        </p:txBody>
      </p:sp>
      <p:sp>
        <p:nvSpPr>
          <p:cNvPr id="13" name="Picture Placeholder 15"/>
          <p:cNvSpPr>
            <a:spLocks noGrp="1" noChangeAspect="1"/>
          </p:cNvSpPr>
          <p:nvPr>
            <p:ph type="pic" sz="quarter" idx="17"/>
          </p:nvPr>
        </p:nvSpPr>
        <p:spPr>
          <a:xfrm>
            <a:off x="699246" y="234668"/>
            <a:ext cx="1556176" cy="1556176"/>
          </a:xfrm>
          <a:prstGeom prst="ellipse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and left outdent button to change between text styles.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6" name="Group 15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7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74023" y="1823989"/>
            <a:ext cx="2586657" cy="508176"/>
          </a:xfrm>
        </p:spPr>
        <p:txBody>
          <a:bodyPr anchor="b"/>
          <a:lstStyle>
            <a:lvl1pPr marL="0" indent="0">
              <a:buNone/>
              <a:defRPr sz="2000" b="1" kern="0" cap="all" spc="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274023" y="2438399"/>
            <a:ext cx="2586657" cy="37337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Main text style. Use tab to change text style.</a:t>
            </a:r>
          </a:p>
          <a:p>
            <a:pPr lvl="1"/>
            <a:r>
              <a:rPr lang="en-US"/>
              <a:t>5 words per line. 10 words per text block.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7542" y="1818345"/>
            <a:ext cx="2597856" cy="508176"/>
          </a:xfrm>
        </p:spPr>
        <p:txBody>
          <a:bodyPr anchor="b"/>
          <a:lstStyle>
            <a:lvl1pPr marL="0" indent="0">
              <a:buNone/>
              <a:defRPr sz="2000" b="1" kern="0" cap="all" spc="0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17542" y="2438399"/>
            <a:ext cx="2597856" cy="373379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Main text style. Use tab to change text style.</a:t>
            </a:r>
          </a:p>
          <a:p>
            <a:pPr lvl="1"/>
            <a:r>
              <a:rPr lang="en-US"/>
              <a:t>5 words per line. 10 words per text block.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cxnSp>
        <p:nvCxnSpPr>
          <p:cNvPr id="53" name="Straight Connector 52"/>
          <p:cNvCxnSpPr/>
          <p:nvPr userDrawn="1"/>
        </p:nvCxnSpPr>
        <p:spPr>
          <a:xfrm>
            <a:off x="6091519" y="2062621"/>
            <a:ext cx="0" cy="4109577"/>
          </a:xfrm>
          <a:prstGeom prst="line">
            <a:avLst/>
          </a:prstGeom>
          <a:ln w="12700" cap="rnd">
            <a:solidFill>
              <a:schemeClr val="tx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6439994" y="6430910"/>
            <a:ext cx="1079329" cy="166714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Comparison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Use Tab to add bullet.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If body subhead is needed, change default text</a:t>
              </a:r>
              <a:r>
                <a:rPr lang="en-US" sz="1000" baseline="0"/>
                <a:t> to bold &amp; red.</a:t>
              </a:r>
              <a:endParaRPr lang="en-US" sz="1000"/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Keep words to a minimum with these suggested limits.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 words per line. 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10 words per text block.</a:t>
              </a:r>
            </a:p>
            <a:p>
              <a:pPr marL="352425" lvl="0" indent="-85725">
                <a:spcAft>
                  <a:spcPts val="600"/>
                </a:spcAft>
                <a:buFont typeface="Arial" charset="0"/>
                <a:buChar char="•"/>
                <a:tabLst/>
              </a:pPr>
              <a:r>
                <a:rPr lang="en-US" sz="1000"/>
                <a:t>50 words per text block. </a:t>
              </a:r>
            </a:p>
          </p:txBody>
        </p:sp>
        <p:grpSp>
          <p:nvGrpSpPr>
            <p:cNvPr id="16" name="Group 15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7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635989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3 ye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66723" y="1502630"/>
            <a:ext cx="275489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3180265" y="1502630"/>
            <a:ext cx="275489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5914482" y="1502630"/>
            <a:ext cx="275489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200939" y="2789016"/>
            <a:ext cx="0" cy="3141138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5914482" y="2789016"/>
            <a:ext cx="0" cy="3141138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1844168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4557711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7271255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Timeline (3 Year)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8"/>
          </p:nvPr>
        </p:nvSpPr>
        <p:spPr>
          <a:xfrm>
            <a:off x="647753" y="2789015"/>
            <a:ext cx="2392829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7"/>
          <p:cNvSpPr>
            <a:spLocks noGrp="1"/>
          </p:cNvSpPr>
          <p:nvPr userDrawn="1">
            <p:ph type="body" sz="quarter" idx="19"/>
          </p:nvPr>
        </p:nvSpPr>
        <p:spPr>
          <a:xfrm>
            <a:off x="3361296" y="2789015"/>
            <a:ext cx="2392829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7"/>
          <p:cNvSpPr>
            <a:spLocks noGrp="1"/>
          </p:cNvSpPr>
          <p:nvPr userDrawn="1">
            <p:ph type="body" sz="quarter" idx="20"/>
          </p:nvPr>
        </p:nvSpPr>
        <p:spPr>
          <a:xfrm>
            <a:off x="6074840" y="2789015"/>
            <a:ext cx="2392829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4 ye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66724" y="1502630"/>
            <a:ext cx="2068778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2499302" y="1502630"/>
            <a:ext cx="2073931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542187" y="1502630"/>
            <a:ext cx="2063624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6585076" y="1502630"/>
            <a:ext cx="2063624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1501113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3536267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5571420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Timeline (4 Year)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512718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4536973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6561228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H="1">
            <a:off x="7569434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7"/>
          <p:cNvSpPr>
            <a:spLocks noGrp="1"/>
          </p:cNvSpPr>
          <p:nvPr userDrawn="1">
            <p:ph type="body" sz="quarter" idx="19"/>
          </p:nvPr>
        </p:nvSpPr>
        <p:spPr>
          <a:xfrm>
            <a:off x="623449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7"/>
          <p:cNvSpPr>
            <a:spLocks noGrp="1"/>
          </p:cNvSpPr>
          <p:nvPr userDrawn="1">
            <p:ph type="body" sz="quarter" idx="20"/>
          </p:nvPr>
        </p:nvSpPr>
        <p:spPr>
          <a:xfrm>
            <a:off x="2647704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" name="Text Placeholder 7"/>
          <p:cNvSpPr>
            <a:spLocks noGrp="1"/>
          </p:cNvSpPr>
          <p:nvPr userDrawn="1">
            <p:ph type="body" sz="quarter" idx="21"/>
          </p:nvPr>
        </p:nvSpPr>
        <p:spPr>
          <a:xfrm>
            <a:off x="4671959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7"/>
          <p:cNvSpPr>
            <a:spLocks noGrp="1"/>
          </p:cNvSpPr>
          <p:nvPr userDrawn="1">
            <p:ph type="body" sz="quarter" idx="22"/>
          </p:nvPr>
        </p:nvSpPr>
        <p:spPr>
          <a:xfrm>
            <a:off x="6696215" y="2789015"/>
            <a:ext cx="174643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5 ye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66724" y="1502630"/>
            <a:ext cx="1658042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2093724" y="1502630"/>
            <a:ext cx="1664200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733039" y="1502630"/>
            <a:ext cx="1651885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5356411" y="1502630"/>
            <a:ext cx="1666740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990657" y="1502630"/>
            <a:ext cx="1666740" cy="834749"/>
          </a:xfrm>
          <a:prstGeom prst="chevron">
            <a:avLst>
              <a:gd name="adj" fmla="val 16529"/>
            </a:avLst>
          </a:prstGeom>
          <a:solidFill>
            <a:schemeClr val="accent1"/>
          </a:solidFill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1295745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4558981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7824027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Timeline (5 Year)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 flipH="1">
            <a:off x="2925824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>
          <a:xfrm flipH="1">
            <a:off x="6189781" y="2394161"/>
            <a:ext cx="1" cy="178954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2111781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5375923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3743852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7007994" y="2789015"/>
            <a:ext cx="0" cy="3141139"/>
          </a:xfrm>
          <a:prstGeom prst="line">
            <a:avLst/>
          </a:prstGeom>
          <a:ln w="12700" cap="rnd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603222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2235293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867364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499435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131504" y="2789015"/>
            <a:ext cx="1385047" cy="314113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6" y="2621075"/>
            <a:ext cx="3997138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650145" y="2621075"/>
            <a:ext cx="4049013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Two Items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4" name="Rectangle 23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5" name="Group 24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6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7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Thre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7" y="2621075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2621075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069205" y="2621075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Three Items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18" name="Group 17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9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Four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7" y="1925653"/>
            <a:ext cx="3997137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650145" y="1925653"/>
            <a:ext cx="4049013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3369676"/>
            <a:ext cx="3997137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4" y="3369676"/>
            <a:ext cx="4049013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Four Items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6" name="Rectangle 15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8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9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Fiv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8" y="3369676"/>
            <a:ext cx="3997136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6" y="3369676"/>
            <a:ext cx="404901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Five Items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1" name="Rectangle 20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2" name="Group 21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3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4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Six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925653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369676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3369676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3369676"/>
            <a:ext cx="2629954" cy="1287733"/>
          </a:xfrm>
          <a:solidFill>
            <a:schemeClr val="accent1"/>
          </a:solidFill>
        </p:spPr>
        <p:txBody>
          <a:bodyPr lIns="91440" tIns="91440" rIns="91440" bIns="91440"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Six Items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3" name="Group 2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Seven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8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1646281"/>
            <a:ext cx="3997136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9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6" y="1646281"/>
            <a:ext cx="404901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307266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307266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307266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96717" y="4499042"/>
            <a:ext cx="3997136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4650146" y="4499042"/>
            <a:ext cx="404901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Seven Items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2" name="Rectangle 21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3" name="Group 22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4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5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Eight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3072662"/>
            <a:ext cx="3997136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650146" y="3072661"/>
            <a:ext cx="404901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6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Eight Items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8" name="Rectangle 17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5" name="Group 24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6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7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Only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06485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Nin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646281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96717" y="3072662"/>
            <a:ext cx="2629953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3282961" y="3072662"/>
            <a:ext cx="2629953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069204" y="3072661"/>
            <a:ext cx="2629955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6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4499042"/>
            <a:ext cx="2629954" cy="128773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6" name="Rectangle 3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Nine Items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9" name="Rectangle 18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0" name="Group 19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1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Ten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96717" y="2660174"/>
            <a:ext cx="4025042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4672484" y="2660174"/>
            <a:ext cx="4026675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33" hasCustomPrompt="1"/>
          </p:nvPr>
        </p:nvSpPr>
        <p:spPr>
          <a:xfrm>
            <a:off x="496717" y="4930130"/>
            <a:ext cx="4025042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34" hasCustomPrompt="1"/>
          </p:nvPr>
        </p:nvSpPr>
        <p:spPr>
          <a:xfrm>
            <a:off x="4672484" y="4930130"/>
            <a:ext cx="4026675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Rectangle 29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Ten Items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1" name="Group 20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Text Eleven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96717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82961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9205" y="1525196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496717" y="2660174"/>
            <a:ext cx="4025042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4672484" y="2660174"/>
            <a:ext cx="4026675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2961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069205" y="3795152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496717" y="4930130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31" hasCustomPrompt="1"/>
          </p:nvPr>
        </p:nvSpPr>
        <p:spPr>
          <a:xfrm>
            <a:off x="3282961" y="4930130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32" hasCustomPrompt="1"/>
          </p:nvPr>
        </p:nvSpPr>
        <p:spPr>
          <a:xfrm>
            <a:off x="6069205" y="4930130"/>
            <a:ext cx="2629954" cy="98721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spcAft>
                <a:spcPts val="0"/>
              </a:spcAft>
              <a:defRPr sz="2000" baseline="0">
                <a:solidFill>
                  <a:schemeClr val="bg1"/>
                </a:solidFill>
              </a:defRPr>
            </a:lvl1pPr>
            <a:lvl2pPr marL="11112" indent="0" algn="ctr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Boxed Text Eleven Items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3" name="Rectangle 22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Text in boxes is Arial, 20pt.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4" name="Group 2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6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4597938" y="2433870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and red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6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9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7" y="2621076"/>
            <a:ext cx="4041648" cy="1095452"/>
          </a:xfrm>
        </p:spPr>
        <p:txBody>
          <a:bodyPr lIns="91440" tIns="91440" rIns="91440" bIns="91440"/>
          <a:lstStyle>
            <a:lvl1pPr marL="12700" indent="0" algn="ctr">
              <a:spcAft>
                <a:spcPts val="0"/>
              </a:spcAft>
              <a:buNone/>
              <a:defRPr sz="2000" b="0" baseline="0">
                <a:solidFill>
                  <a:schemeClr val="tx1"/>
                </a:solidFill>
              </a:defRPr>
            </a:lvl1pPr>
            <a:lvl2pPr marL="11112" indent="0">
              <a:spcBef>
                <a:spcPts val="0"/>
              </a:spcBef>
              <a:buNone/>
              <a:defRPr sz="200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657511" y="2621076"/>
            <a:ext cx="4041648" cy="1095452"/>
          </a:xfrm>
        </p:spPr>
        <p:txBody>
          <a:bodyPr vert="horz" lIns="91440" tIns="91440" rIns="91440" bIns="91440" rtlCol="0">
            <a:noAutofit/>
          </a:bodyPr>
          <a:lstStyle>
            <a:lvl1pPr marL="127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 lang="en-US" baseline="0" dirty="0"/>
            </a:lvl1pPr>
            <a:lvl2pPr>
              <a:defRPr lang="en-US" dirty="0"/>
            </a:lvl2pPr>
          </a:lstStyle>
          <a:p>
            <a:pPr marL="1270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/>
            </a:pPr>
            <a:r>
              <a:rPr lang="en-US"/>
              <a:t>Insert text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Two Items</a:t>
            </a:r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Thre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3218939" y="2433870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5976934" y="2433870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and red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6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19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8" y="2621076"/>
            <a:ext cx="2686446" cy="1095452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254714" y="2621076"/>
            <a:ext cx="2686445" cy="1095452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012710" y="2621076"/>
            <a:ext cx="2686449" cy="1095452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 smtClean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Three Items</a:t>
            </a:r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Four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4605647" y="1726442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801" y="3143762"/>
            <a:ext cx="4083266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4605647" y="3196306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645378" y="3143762"/>
            <a:ext cx="4114251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16" name="Rectangle 15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and red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8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9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20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496717" y="1913648"/>
            <a:ext cx="4058350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645378" y="1913648"/>
            <a:ext cx="4053781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96717" y="3205334"/>
            <a:ext cx="4058351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645380" y="3205334"/>
            <a:ext cx="4053780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Four Items</a:t>
            </a:r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Five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3206138" y="1726442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471801" y="3143762"/>
            <a:ext cx="2658749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V="1">
            <a:off x="5989737" y="1726442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4605647" y="3196306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3242626" y="3143762"/>
            <a:ext cx="2658749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6100880" y="3143762"/>
            <a:ext cx="2658749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9" name="Rectangle 28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and red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30" name="Group 29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31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2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33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96717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2803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0639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marL="1270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 lang="en-US" baseline="0" dirty="0"/>
            </a:lvl1pPr>
            <a:lvl2pPr>
              <a:defRPr lang="en-US" dirty="0"/>
            </a:lvl2pPr>
          </a:lstStyle>
          <a:p>
            <a:pPr marL="1270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25000"/>
              <a:buFont typeface=".AppleSystemUIFont" charset="-120"/>
              <a:buNone/>
              <a:tabLst/>
              <a:defRPr/>
            </a:pPr>
            <a:r>
              <a:rPr lang="en-US"/>
              <a:t>Insert text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96717" y="3205334"/>
            <a:ext cx="4058351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7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645380" y="3205334"/>
            <a:ext cx="4053780" cy="1168543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Five Items</a:t>
            </a:r>
          </a:p>
        </p:txBody>
      </p:sp>
    </p:spTree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 Six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V="1">
            <a:off x="3206138" y="1726442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471801" y="3143762"/>
            <a:ext cx="2658749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5989737" y="1726442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>
          <a:xfrm>
            <a:off x="3242626" y="3143762"/>
            <a:ext cx="2658749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6100880" y="3143762"/>
            <a:ext cx="2658749" cy="0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V="1">
            <a:off x="3206138" y="3205334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 flipV="1">
            <a:off x="5989737" y="3205334"/>
            <a:ext cx="0" cy="1364776"/>
          </a:xfrm>
          <a:prstGeom prst="line">
            <a:avLst/>
          </a:prstGeom>
          <a:ln w="12700" cap="rnd">
            <a:solidFill>
              <a:schemeClr val="bg2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3" name="Rectangle 22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add emphasis</a:t>
              </a:r>
              <a:r>
                <a:rPr lang="en-US" sz="1000" baseline="0"/>
                <a:t> to text</a:t>
              </a:r>
              <a:r>
                <a:rPr lang="en-US" sz="1000"/>
                <a:t>, make text bold and red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To jump from</a:t>
              </a:r>
              <a:r>
                <a:rPr lang="en-US" sz="1000" baseline="0"/>
                <a:t> box to box, use Tab. If clicked into text edit, use Esc-Tab to move to next box.</a:t>
              </a:r>
              <a:endParaRPr lang="en-US" sz="1000"/>
            </a:p>
          </p:txBody>
        </p:sp>
        <p:grpSp>
          <p:nvGrpSpPr>
            <p:cNvPr id="24" name="Group 23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5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6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28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96717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2803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063916" y="1913648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496717" y="3205334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2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3280316" y="3205334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43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063916" y="3205334"/>
            <a:ext cx="2635243" cy="1177570"/>
          </a:xfrm>
        </p:spPr>
        <p:txBody>
          <a:bodyPr vert="horz" lIns="91440" tIns="91440" rIns="91440" bIns="91440" rtlCol="0">
            <a:noAutofit/>
          </a:bodyPr>
          <a:lstStyle>
            <a:lvl1pPr algn="ctr">
              <a:defRPr lang="en-US" baseline="0" dirty="0"/>
            </a:lvl1pPr>
            <a:lvl2pPr>
              <a:defRPr lang="en-US" dirty="0"/>
            </a:lvl2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vert="horz" lIns="0" tIns="0" rIns="0" bIns="0" rtlCol="0" anchor="t">
            <a:noAutofit/>
          </a:bodyPr>
          <a:lstStyle>
            <a:lvl1pPr marL="12700" indent="0">
              <a:buNone/>
              <a:defRPr lang="en-US" sz="2000" b="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>
              <a:lnSpc>
                <a:spcPct val="90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Text Grid Six Items</a:t>
            </a:r>
          </a:p>
        </p:txBody>
      </p:sp>
    </p:spTree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336974" cy="3749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Title Only (Image)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28599" y="671946"/>
            <a:ext cx="8336974" cy="330200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9998343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 (Times below)&#10;Image with Text (Times belo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228599"/>
            <a:ext cx="2590801" cy="3151097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Image with Text</a:t>
            </a:r>
            <a:r>
              <a:rPr lang="en-US" sz="1100" baseline="0"/>
              <a:t> (Times below)</a:t>
            </a:r>
            <a:endParaRPr lang="en-US" sz="110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3442041"/>
            <a:ext cx="2588224" cy="2730159"/>
          </a:xfrm>
        </p:spPr>
        <p:txBody>
          <a:bodyPr anchor="t"/>
          <a:lstStyle>
            <a:lvl1pPr marL="12700" indent="0">
              <a:lnSpc>
                <a:spcPct val="90000"/>
              </a:lnSpc>
              <a:buNone/>
              <a:defRPr sz="28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5" name="Rectangle 44"/>
          <p:cNvSpPr/>
          <p:nvPr userDrawn="1"/>
        </p:nvSpPr>
        <p:spPr>
          <a:xfrm>
            <a:off x="9601200" y="693867"/>
            <a:ext cx="2286000" cy="89288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>
                <a:solidFill>
                  <a:schemeClr val="bg1"/>
                </a:solidFill>
                <a:latin typeface="arial" charset="0"/>
              </a:rPr>
              <a:t>change text</a:t>
            </a:r>
            <a:r>
              <a:rPr lang="en-US" sz="1100" baseline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100">
                <a:solidFill>
                  <a:schemeClr val="bg1"/>
                </a:solidFill>
                <a:latin typeface="arial" charset="0"/>
              </a:rPr>
              <a:t>to white or black </a:t>
            </a:r>
            <a:br>
              <a:rPr lang="en-US" sz="1100">
                <a:solidFill>
                  <a:schemeClr val="bg1"/>
                </a:solidFill>
                <a:latin typeface="arial" charset="0"/>
              </a:rPr>
            </a:br>
            <a:r>
              <a:rPr lang="en-US" sz="1100">
                <a:solidFill>
                  <a:schemeClr val="bg1"/>
                </a:solidFill>
                <a:latin typeface="arial" charset="0"/>
              </a:rPr>
              <a:t>if red</a:t>
            </a:r>
            <a:r>
              <a:rPr lang="en-US" sz="1100" baseline="0">
                <a:solidFill>
                  <a:schemeClr val="bg1"/>
                </a:solidFill>
                <a:latin typeface="arial" charset="0"/>
              </a:rPr>
              <a:t> text is not visible </a:t>
            </a:r>
            <a:br>
              <a:rPr lang="en-US" sz="1100" baseline="0">
                <a:solidFill>
                  <a:schemeClr val="bg1"/>
                </a:solidFill>
                <a:latin typeface="arial" charset="0"/>
              </a:rPr>
            </a:br>
            <a:r>
              <a:rPr lang="en-US" sz="1100" baseline="0">
                <a:solidFill>
                  <a:schemeClr val="bg1"/>
                </a:solidFill>
                <a:latin typeface="arial" charset="0"/>
              </a:rPr>
              <a:t>over image</a:t>
            </a:r>
            <a:endParaRPr lang="en-US" sz="110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Blank</a:t>
            </a:r>
          </a:p>
        </p:txBody>
      </p:sp>
    </p:spTree>
    <p:extLst>
      <p:ext uri="{BB962C8B-B14F-4D97-AF65-F5344CB8AC3E}">
        <p14:creationId xmlns:p14="http://schemas.microsoft.com/office/powerpoint/2010/main" val="2803668951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ext (Times abov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599" y="3025584"/>
            <a:ext cx="2590801" cy="3151097"/>
          </a:xfrm>
        </p:spPr>
        <p:txBody>
          <a:bodyPr anchor="t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Image with Text</a:t>
            </a:r>
            <a:r>
              <a:rPr lang="en-US" sz="1100" baseline="0"/>
              <a:t> (Times above)</a:t>
            </a:r>
            <a:endParaRPr lang="en-US" sz="110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599"/>
            <a:ext cx="2588224" cy="2730159"/>
          </a:xfrm>
        </p:spPr>
        <p:txBody>
          <a:bodyPr anchor="b"/>
          <a:lstStyle>
            <a:lvl1pPr marL="12700" indent="0">
              <a:lnSpc>
                <a:spcPct val="90000"/>
              </a:lnSpc>
              <a:buNone/>
              <a:defRPr sz="28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8" name="Rectangle 47"/>
          <p:cNvSpPr/>
          <p:nvPr userDrawn="1"/>
        </p:nvSpPr>
        <p:spPr>
          <a:xfrm>
            <a:off x="9601200" y="693867"/>
            <a:ext cx="2286000" cy="89288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>
                <a:solidFill>
                  <a:schemeClr val="bg1"/>
                </a:solidFill>
                <a:latin typeface="arial" charset="0"/>
              </a:rPr>
              <a:t>change text</a:t>
            </a:r>
            <a:r>
              <a:rPr lang="en-US" sz="1100" baseline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100">
                <a:solidFill>
                  <a:schemeClr val="bg1"/>
                </a:solidFill>
                <a:latin typeface="arial" charset="0"/>
              </a:rPr>
              <a:t>to white or black </a:t>
            </a:r>
            <a:br>
              <a:rPr lang="en-US" sz="1100">
                <a:solidFill>
                  <a:schemeClr val="bg1"/>
                </a:solidFill>
                <a:latin typeface="arial" charset="0"/>
              </a:rPr>
            </a:br>
            <a:r>
              <a:rPr lang="en-US" sz="1100">
                <a:solidFill>
                  <a:schemeClr val="bg1"/>
                </a:solidFill>
                <a:latin typeface="arial" charset="0"/>
              </a:rPr>
              <a:t>if red</a:t>
            </a:r>
            <a:r>
              <a:rPr lang="en-US" sz="1100" baseline="0">
                <a:solidFill>
                  <a:schemeClr val="bg1"/>
                </a:solidFill>
                <a:latin typeface="arial" charset="0"/>
              </a:rPr>
              <a:t> text is not visible </a:t>
            </a:r>
            <a:br>
              <a:rPr lang="en-US" sz="1100" baseline="0">
                <a:solidFill>
                  <a:schemeClr val="bg1"/>
                </a:solidFill>
                <a:latin typeface="arial" charset="0"/>
              </a:rPr>
            </a:br>
            <a:r>
              <a:rPr lang="en-US" sz="1100" baseline="0">
                <a:solidFill>
                  <a:schemeClr val="bg1"/>
                </a:solidFill>
                <a:latin typeface="arial" charset="0"/>
              </a:rPr>
              <a:t>over image</a:t>
            </a:r>
            <a:endParaRPr lang="en-US" sz="1100"/>
          </a:p>
        </p:txBody>
      </p:sp>
    </p:spTree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QUOTE SLIDE</a:t>
            </a:r>
            <a:r>
              <a:rPr lang="en-US" sz="4800" b="1" baseline="0"/>
              <a:t> LAYOUTS</a:t>
            </a:r>
            <a:endParaRPr lang="en-US" sz="4800" b="1"/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tx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42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</a:t>
            </a:r>
          </a:p>
        </p:txBody>
      </p:sp>
    </p:spTree>
    <p:extLst>
      <p:ext uri="{BB962C8B-B14F-4D97-AF65-F5344CB8AC3E}">
        <p14:creationId xmlns:p14="http://schemas.microsoft.com/office/powerpoint/2010/main" val="1614718878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(Blue)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02130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LT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LTSS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(LTSS)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03203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HP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HPA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(HPA)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27449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Connected Ca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Connected Care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</a:t>
            </a:r>
            <a:br>
              <a:rPr lang="en-US" sz="1100"/>
            </a:br>
            <a:r>
              <a:rPr lang="en-US" sz="1100"/>
              <a:t>(Connected Care)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9619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Light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(Light Blue)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90248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(Gol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3550" y="2057400"/>
            <a:ext cx="8216900" cy="2743200"/>
          </a:xfrm>
        </p:spPr>
        <p:txBody>
          <a:bodyPr anchor="ctr"/>
          <a:lstStyle>
            <a:lvl1pPr algn="ctr">
              <a:defRPr sz="4000" b="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quote about any product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931217"/>
            <a:ext cx="8223250" cy="354203"/>
          </a:xfrm>
        </p:spPr>
        <p:txBody>
          <a:bodyPr/>
          <a:lstStyle>
            <a:lvl1pPr algn="ctr">
              <a:defRPr sz="2000" b="1" kern="0" cap="all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Quote/Statement (Gold)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90600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MEDIA LAYOUTS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8" y="2056245"/>
            <a:ext cx="2583229" cy="1127222"/>
          </a:xfrm>
        </p:spPr>
        <p:txBody>
          <a:bodyPr lIns="457200" anchor="b"/>
          <a:lstStyle>
            <a:lvl1pPr algn="l">
              <a:lnSpc>
                <a:spcPct val="100000"/>
              </a:lnSpc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28598" y="3318933"/>
            <a:ext cx="2583229" cy="1810455"/>
          </a:xfrm>
        </p:spPr>
        <p:txBody>
          <a:bodyPr lIns="457200"/>
          <a:lstStyle>
            <a:lvl1pPr marL="0" indent="0">
              <a:buNone/>
              <a:defRPr sz="20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caption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41" name="Content Placeholder 2"/>
          <p:cNvSpPr>
            <a:spLocks noGrp="1"/>
          </p:cNvSpPr>
          <p:nvPr>
            <p:ph idx="13"/>
          </p:nvPr>
        </p:nvSpPr>
        <p:spPr>
          <a:xfrm>
            <a:off x="3276598" y="2062621"/>
            <a:ext cx="5638800" cy="3066768"/>
          </a:xfrm>
        </p:spPr>
        <p:txBody>
          <a:bodyPr numCol="2" spcCol="45720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9601200" y="702812"/>
            <a:ext cx="2286000" cy="615518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45720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b="1">
                <a:ea typeface="Times New Roman" charset="0"/>
                <a:cs typeface="Times New Roman" charset="0"/>
              </a:rPr>
              <a:t>Layout Standards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Use this layout for charts, tables</a:t>
            </a:r>
            <a:r>
              <a:rPr lang="en-US" sz="1000" baseline="0"/>
              <a:t> or image that need caption text. Click corresponding icon to insert media.</a:t>
            </a:r>
            <a:endParaRPr lang="en-US" sz="100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/>
              <a:t>Put title &amp; caption in placeholders at left</a:t>
            </a:r>
          </a:p>
        </p:txBody>
      </p:sp>
      <p:grpSp>
        <p:nvGrpSpPr>
          <p:cNvPr id="15" name="Group 14"/>
          <p:cNvGrpSpPr>
            <a:grpSpLocks noChangeAspect="1"/>
          </p:cNvGrpSpPr>
          <p:nvPr userDrawn="1"/>
        </p:nvGrpSpPr>
        <p:grpSpPr>
          <a:xfrm>
            <a:off x="10625490" y="843418"/>
            <a:ext cx="233337" cy="225045"/>
            <a:chOff x="366713" y="2336800"/>
            <a:chExt cx="1608137" cy="1550988"/>
          </a:xfrm>
          <a:solidFill>
            <a:schemeClr val="bg1"/>
          </a:solidFill>
        </p:grpSpPr>
        <p:sp>
          <p:nvSpPr>
            <p:cNvPr id="16" name="AutoShape 48"/>
            <p:cNvSpPr>
              <a:spLocks/>
            </p:cNvSpPr>
            <p:nvPr/>
          </p:nvSpPr>
          <p:spPr bwMode="auto">
            <a:xfrm>
              <a:off x="1117600" y="2336800"/>
              <a:ext cx="857250" cy="855663"/>
            </a:xfrm>
            <a:custGeom>
              <a:avLst/>
              <a:gdLst/>
              <a:ahLst/>
              <a:cxnLst/>
              <a:rect l="0" t="0" r="r" b="b"/>
              <a:pathLst>
                <a:path w="21526" h="21465">
                  <a:moveTo>
                    <a:pt x="11035" y="6753"/>
                  </a:moveTo>
                  <a:cubicBezTo>
                    <a:pt x="8309" y="6557"/>
                    <a:pt x="5586" y="9378"/>
                    <a:pt x="7112" y="12552"/>
                  </a:cubicBezTo>
                  <a:cubicBezTo>
                    <a:pt x="8284" y="14989"/>
                    <a:pt x="12214" y="15497"/>
                    <a:pt x="13979" y="13287"/>
                  </a:cubicBezTo>
                  <a:cubicBezTo>
                    <a:pt x="16142" y="10578"/>
                    <a:pt x="14059" y="6970"/>
                    <a:pt x="11035" y="6753"/>
                  </a:cubicBezTo>
                  <a:close/>
                  <a:moveTo>
                    <a:pt x="13488" y="382"/>
                  </a:moveTo>
                  <a:cubicBezTo>
                    <a:pt x="13627" y="2367"/>
                    <a:pt x="13815" y="3733"/>
                    <a:pt x="15368" y="3894"/>
                  </a:cubicBezTo>
                  <a:cubicBezTo>
                    <a:pt x="16544" y="4016"/>
                    <a:pt x="17213" y="2788"/>
                    <a:pt x="18066" y="2914"/>
                  </a:cubicBezTo>
                  <a:cubicBezTo>
                    <a:pt x="18529" y="2982"/>
                    <a:pt x="18987" y="3880"/>
                    <a:pt x="19128" y="4057"/>
                  </a:cubicBezTo>
                  <a:cubicBezTo>
                    <a:pt x="19520" y="4550"/>
                    <a:pt x="19881" y="4792"/>
                    <a:pt x="20027" y="5364"/>
                  </a:cubicBezTo>
                  <a:cubicBezTo>
                    <a:pt x="19600" y="6213"/>
                    <a:pt x="18661" y="6479"/>
                    <a:pt x="18474" y="7406"/>
                  </a:cubicBezTo>
                  <a:cubicBezTo>
                    <a:pt x="18058" y="9482"/>
                    <a:pt x="19959" y="9825"/>
                    <a:pt x="21499" y="10346"/>
                  </a:cubicBezTo>
                  <a:cubicBezTo>
                    <a:pt x="21600" y="11283"/>
                    <a:pt x="21404" y="12580"/>
                    <a:pt x="21172" y="13450"/>
                  </a:cubicBezTo>
                  <a:cubicBezTo>
                    <a:pt x="19226" y="13539"/>
                    <a:pt x="17595" y="13849"/>
                    <a:pt x="17576" y="15574"/>
                  </a:cubicBezTo>
                  <a:cubicBezTo>
                    <a:pt x="17563" y="16643"/>
                    <a:pt x="18440" y="16985"/>
                    <a:pt x="18637" y="18024"/>
                  </a:cubicBezTo>
                  <a:cubicBezTo>
                    <a:pt x="18379" y="18485"/>
                    <a:pt x="17961" y="18713"/>
                    <a:pt x="17494" y="19086"/>
                  </a:cubicBezTo>
                  <a:cubicBezTo>
                    <a:pt x="17257" y="19274"/>
                    <a:pt x="16598" y="19997"/>
                    <a:pt x="16186" y="19984"/>
                  </a:cubicBezTo>
                  <a:cubicBezTo>
                    <a:pt x="15405" y="19960"/>
                    <a:pt x="14930" y="18589"/>
                    <a:pt x="14061" y="18432"/>
                  </a:cubicBezTo>
                  <a:cubicBezTo>
                    <a:pt x="11682" y="18003"/>
                    <a:pt x="11871" y="20267"/>
                    <a:pt x="11035" y="21454"/>
                  </a:cubicBezTo>
                  <a:cubicBezTo>
                    <a:pt x="10171" y="21501"/>
                    <a:pt x="8737" y="21411"/>
                    <a:pt x="8012" y="21046"/>
                  </a:cubicBezTo>
                  <a:cubicBezTo>
                    <a:pt x="8020" y="18885"/>
                    <a:pt x="7584" y="17552"/>
                    <a:pt x="5968" y="17534"/>
                  </a:cubicBezTo>
                  <a:cubicBezTo>
                    <a:pt x="4966" y="17522"/>
                    <a:pt x="4195" y="18681"/>
                    <a:pt x="3516" y="18596"/>
                  </a:cubicBezTo>
                  <a:cubicBezTo>
                    <a:pt x="3014" y="18533"/>
                    <a:pt x="1534" y="16594"/>
                    <a:pt x="1554" y="16145"/>
                  </a:cubicBezTo>
                  <a:cubicBezTo>
                    <a:pt x="1584" y="15462"/>
                    <a:pt x="2996" y="14864"/>
                    <a:pt x="3106" y="13859"/>
                  </a:cubicBezTo>
                  <a:cubicBezTo>
                    <a:pt x="3320" y="11906"/>
                    <a:pt x="1782" y="11786"/>
                    <a:pt x="0" y="11082"/>
                  </a:cubicBezTo>
                  <a:cubicBezTo>
                    <a:pt x="51" y="9961"/>
                    <a:pt x="86" y="8825"/>
                    <a:pt x="409" y="7978"/>
                  </a:cubicBezTo>
                  <a:cubicBezTo>
                    <a:pt x="2675" y="7987"/>
                    <a:pt x="4213" y="7552"/>
                    <a:pt x="3924" y="5528"/>
                  </a:cubicBezTo>
                  <a:cubicBezTo>
                    <a:pt x="3808" y="4715"/>
                    <a:pt x="2819" y="4111"/>
                    <a:pt x="2943" y="3404"/>
                  </a:cubicBezTo>
                  <a:cubicBezTo>
                    <a:pt x="3026" y="2931"/>
                    <a:pt x="3813" y="2646"/>
                    <a:pt x="4087" y="2424"/>
                  </a:cubicBezTo>
                  <a:cubicBezTo>
                    <a:pt x="4456" y="2126"/>
                    <a:pt x="4859" y="1493"/>
                    <a:pt x="5395" y="1525"/>
                  </a:cubicBezTo>
                  <a:cubicBezTo>
                    <a:pt x="6077" y="1567"/>
                    <a:pt x="6713" y="2981"/>
                    <a:pt x="7684" y="3077"/>
                  </a:cubicBezTo>
                  <a:cubicBezTo>
                    <a:pt x="9420" y="3248"/>
                    <a:pt x="9831" y="1970"/>
                    <a:pt x="10300" y="55"/>
                  </a:cubicBezTo>
                  <a:cubicBezTo>
                    <a:pt x="11317" y="-99"/>
                    <a:pt x="12649" y="92"/>
                    <a:pt x="13488" y="382"/>
                  </a:cubicBezTo>
                  <a:close/>
                  <a:moveTo>
                    <a:pt x="13488" y="38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AutoShape 49"/>
            <p:cNvSpPr>
              <a:spLocks/>
            </p:cNvSpPr>
            <p:nvPr/>
          </p:nvSpPr>
          <p:spPr bwMode="auto">
            <a:xfrm>
              <a:off x="366713" y="2895600"/>
              <a:ext cx="992187" cy="992188"/>
            </a:xfrm>
            <a:custGeom>
              <a:avLst/>
              <a:gdLst/>
              <a:ahLst/>
              <a:cxnLst/>
              <a:rect l="0" t="0" r="r" b="b"/>
              <a:pathLst>
                <a:path w="21509" h="21247">
                  <a:moveTo>
                    <a:pt x="11258" y="6594"/>
                  </a:moveTo>
                  <a:cubicBezTo>
                    <a:pt x="8710" y="6275"/>
                    <a:pt x="6623" y="8080"/>
                    <a:pt x="6592" y="10571"/>
                  </a:cubicBezTo>
                  <a:cubicBezTo>
                    <a:pt x="6560" y="13194"/>
                    <a:pt x="8524" y="14478"/>
                    <a:pt x="10056" y="14687"/>
                  </a:cubicBezTo>
                  <a:cubicBezTo>
                    <a:pt x="15829" y="15473"/>
                    <a:pt x="16469" y="7042"/>
                    <a:pt x="11399" y="6594"/>
                  </a:cubicBezTo>
                  <a:cubicBezTo>
                    <a:pt x="11353" y="6590"/>
                    <a:pt x="11304" y="6600"/>
                    <a:pt x="11258" y="6594"/>
                  </a:cubicBezTo>
                  <a:close/>
                  <a:moveTo>
                    <a:pt x="6168" y="735"/>
                  </a:moveTo>
                  <a:cubicBezTo>
                    <a:pt x="6529" y="576"/>
                    <a:pt x="7248" y="78"/>
                    <a:pt x="7723" y="177"/>
                  </a:cubicBezTo>
                  <a:cubicBezTo>
                    <a:pt x="8075" y="250"/>
                    <a:pt x="8401" y="934"/>
                    <a:pt x="8643" y="1293"/>
                  </a:cubicBezTo>
                  <a:cubicBezTo>
                    <a:pt x="9176" y="2086"/>
                    <a:pt x="10077" y="2793"/>
                    <a:pt x="11329" y="2269"/>
                  </a:cubicBezTo>
                  <a:cubicBezTo>
                    <a:pt x="12195" y="1907"/>
                    <a:pt x="12670" y="-312"/>
                    <a:pt x="13591" y="37"/>
                  </a:cubicBezTo>
                  <a:cubicBezTo>
                    <a:pt x="14316" y="312"/>
                    <a:pt x="15180" y="520"/>
                    <a:pt x="16065" y="1153"/>
                  </a:cubicBezTo>
                  <a:cubicBezTo>
                    <a:pt x="16183" y="2248"/>
                    <a:pt x="15579" y="3176"/>
                    <a:pt x="15924" y="4013"/>
                  </a:cubicBezTo>
                  <a:cubicBezTo>
                    <a:pt x="16134" y="4524"/>
                    <a:pt x="16781" y="5098"/>
                    <a:pt x="17409" y="5199"/>
                  </a:cubicBezTo>
                  <a:cubicBezTo>
                    <a:pt x="18457" y="5369"/>
                    <a:pt x="19363" y="4508"/>
                    <a:pt x="20024" y="4781"/>
                  </a:cubicBezTo>
                  <a:cubicBezTo>
                    <a:pt x="20490" y="4973"/>
                    <a:pt x="20546" y="5698"/>
                    <a:pt x="20731" y="6106"/>
                  </a:cubicBezTo>
                  <a:cubicBezTo>
                    <a:pt x="20916" y="6515"/>
                    <a:pt x="21439" y="7128"/>
                    <a:pt x="21367" y="7571"/>
                  </a:cubicBezTo>
                  <a:cubicBezTo>
                    <a:pt x="21250" y="8300"/>
                    <a:pt x="19464" y="8602"/>
                    <a:pt x="19176" y="9594"/>
                  </a:cubicBezTo>
                  <a:cubicBezTo>
                    <a:pt x="18596" y="11589"/>
                    <a:pt x="20120" y="11956"/>
                    <a:pt x="21509" y="12942"/>
                  </a:cubicBezTo>
                  <a:cubicBezTo>
                    <a:pt x="21270" y="14103"/>
                    <a:pt x="20922" y="15154"/>
                    <a:pt x="20307" y="15942"/>
                  </a:cubicBezTo>
                  <a:cubicBezTo>
                    <a:pt x="18434" y="15432"/>
                    <a:pt x="16591" y="15449"/>
                    <a:pt x="16277" y="17128"/>
                  </a:cubicBezTo>
                  <a:cubicBezTo>
                    <a:pt x="16118" y="17982"/>
                    <a:pt x="16918" y="18976"/>
                    <a:pt x="16702" y="19709"/>
                  </a:cubicBezTo>
                  <a:cubicBezTo>
                    <a:pt x="16582" y="20116"/>
                    <a:pt x="15669" y="20336"/>
                    <a:pt x="15359" y="20477"/>
                  </a:cubicBezTo>
                  <a:cubicBezTo>
                    <a:pt x="14876" y="20694"/>
                    <a:pt x="14407" y="20971"/>
                    <a:pt x="13874" y="21104"/>
                  </a:cubicBezTo>
                  <a:cubicBezTo>
                    <a:pt x="12709" y="20052"/>
                    <a:pt x="12163" y="17932"/>
                    <a:pt x="10056" y="19012"/>
                  </a:cubicBezTo>
                  <a:cubicBezTo>
                    <a:pt x="9084" y="19510"/>
                    <a:pt x="9043" y="21139"/>
                    <a:pt x="8218" y="21244"/>
                  </a:cubicBezTo>
                  <a:cubicBezTo>
                    <a:pt x="7873" y="21288"/>
                    <a:pt x="7070" y="20911"/>
                    <a:pt x="6663" y="20756"/>
                  </a:cubicBezTo>
                  <a:cubicBezTo>
                    <a:pt x="6243" y="20595"/>
                    <a:pt x="5555" y="20432"/>
                    <a:pt x="5391" y="19988"/>
                  </a:cubicBezTo>
                  <a:cubicBezTo>
                    <a:pt x="5115" y="19244"/>
                    <a:pt x="5974" y="18581"/>
                    <a:pt x="5673" y="17407"/>
                  </a:cubicBezTo>
                  <a:cubicBezTo>
                    <a:pt x="5048" y="15746"/>
                    <a:pt x="3211" y="15947"/>
                    <a:pt x="1502" y="16500"/>
                  </a:cubicBezTo>
                  <a:cubicBezTo>
                    <a:pt x="1147" y="16184"/>
                    <a:pt x="953" y="15682"/>
                    <a:pt x="725" y="15175"/>
                  </a:cubicBezTo>
                  <a:cubicBezTo>
                    <a:pt x="558" y="14803"/>
                    <a:pt x="80" y="14064"/>
                    <a:pt x="159" y="13640"/>
                  </a:cubicBezTo>
                  <a:cubicBezTo>
                    <a:pt x="241" y="13200"/>
                    <a:pt x="952" y="13000"/>
                    <a:pt x="1361" y="12733"/>
                  </a:cubicBezTo>
                  <a:cubicBezTo>
                    <a:pt x="2090" y="12257"/>
                    <a:pt x="2777" y="11448"/>
                    <a:pt x="2351" y="10152"/>
                  </a:cubicBezTo>
                  <a:cubicBezTo>
                    <a:pt x="2039" y="9205"/>
                    <a:pt x="175" y="8931"/>
                    <a:pt x="18" y="8199"/>
                  </a:cubicBezTo>
                  <a:cubicBezTo>
                    <a:pt x="-91" y="7692"/>
                    <a:pt x="329" y="7141"/>
                    <a:pt x="512" y="6664"/>
                  </a:cubicBezTo>
                  <a:cubicBezTo>
                    <a:pt x="707" y="6160"/>
                    <a:pt x="778" y="5612"/>
                    <a:pt x="1220" y="5269"/>
                  </a:cubicBezTo>
                  <a:cubicBezTo>
                    <a:pt x="2927" y="5801"/>
                    <a:pt x="4936" y="5803"/>
                    <a:pt x="5249" y="4083"/>
                  </a:cubicBezTo>
                  <a:cubicBezTo>
                    <a:pt x="5427" y="3104"/>
                    <a:pt x="4834" y="2576"/>
                    <a:pt x="4825" y="1502"/>
                  </a:cubicBezTo>
                  <a:cubicBezTo>
                    <a:pt x="5132" y="1105"/>
                    <a:pt x="5623" y="975"/>
                    <a:pt x="6168" y="735"/>
                  </a:cubicBezTo>
                  <a:close/>
                  <a:moveTo>
                    <a:pt x="6168" y="7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Content with Caption</a:t>
            </a:r>
          </a:p>
        </p:txBody>
      </p:sp>
    </p:spTree>
    <p:extLst>
      <p:ext uri="{BB962C8B-B14F-4D97-AF65-F5344CB8AC3E}">
        <p14:creationId xmlns:p14="http://schemas.microsoft.com/office/powerpoint/2010/main" val="15614049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Blank (Image)</a:t>
            </a:r>
          </a:p>
        </p:txBody>
      </p:sp>
      <p:sp>
        <p:nvSpPr>
          <p:cNvPr id="45" name="Date Placeholder 4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6" name="Footer Placeholder 4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54760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udio 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2971800" y="1828800"/>
            <a:ext cx="3200400" cy="3200400"/>
            <a:chOff x="2378792" y="1235792"/>
            <a:chExt cx="4386417" cy="4386417"/>
          </a:xfrm>
        </p:grpSpPr>
        <p:sp>
          <p:nvSpPr>
            <p:cNvPr id="5" name="Oval 4"/>
            <p:cNvSpPr>
              <a:spLocks noChangeAspect="1"/>
            </p:cNvSpPr>
            <p:nvPr userDrawn="1"/>
          </p:nvSpPr>
          <p:spPr>
            <a:xfrm>
              <a:off x="2378792" y="1235792"/>
              <a:ext cx="4386417" cy="4386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oup 5"/>
            <p:cNvGrpSpPr/>
            <p:nvPr userDrawn="1"/>
          </p:nvGrpSpPr>
          <p:grpSpPr>
            <a:xfrm>
              <a:off x="3617259" y="2506070"/>
              <a:ext cx="1909482" cy="1845860"/>
              <a:chOff x="1339850" y="55563"/>
              <a:chExt cx="7670800" cy="7415212"/>
            </a:xfrm>
            <a:solidFill>
              <a:schemeClr val="bg1"/>
            </a:solidFill>
          </p:grpSpPr>
          <p:sp>
            <p:nvSpPr>
              <p:cNvPr id="7" name="Freeform 1"/>
              <p:cNvSpPr>
                <a:spLocks noChangeArrowheads="1"/>
              </p:cNvSpPr>
              <p:nvPr/>
            </p:nvSpPr>
            <p:spPr bwMode="auto">
              <a:xfrm>
                <a:off x="7372350" y="1582738"/>
                <a:ext cx="1638300" cy="4349750"/>
              </a:xfrm>
              <a:custGeom>
                <a:avLst/>
                <a:gdLst>
                  <a:gd name="T0" fmla="*/ 1568 w 4551"/>
                  <a:gd name="T1" fmla="*/ 339 h 12084"/>
                  <a:gd name="T2" fmla="*/ 1568 w 4551"/>
                  <a:gd name="T3" fmla="*/ 339 h 12084"/>
                  <a:gd name="T4" fmla="*/ 339 w 4551"/>
                  <a:gd name="T5" fmla="*/ 308 h 12084"/>
                  <a:gd name="T6" fmla="*/ 308 w 4551"/>
                  <a:gd name="T7" fmla="*/ 1538 h 12084"/>
                  <a:gd name="T8" fmla="*/ 308 w 4551"/>
                  <a:gd name="T9" fmla="*/ 10637 h 12084"/>
                  <a:gd name="T10" fmla="*/ 339 w 4551"/>
                  <a:gd name="T11" fmla="*/ 11837 h 12084"/>
                  <a:gd name="T12" fmla="*/ 923 w 4551"/>
                  <a:gd name="T13" fmla="*/ 12083 h 12084"/>
                  <a:gd name="T14" fmla="*/ 1538 w 4551"/>
                  <a:gd name="T15" fmla="*/ 11805 h 12084"/>
                  <a:gd name="T16" fmla="*/ 1568 w 4551"/>
                  <a:gd name="T17" fmla="*/ 339 h 1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51" h="12084">
                    <a:moveTo>
                      <a:pt x="1568" y="339"/>
                    </a:moveTo>
                    <a:lnTo>
                      <a:pt x="1568" y="339"/>
                    </a:lnTo>
                    <a:cubicBezTo>
                      <a:pt x="1260" y="0"/>
                      <a:pt x="708" y="0"/>
                      <a:pt x="339" y="308"/>
                    </a:cubicBezTo>
                    <a:cubicBezTo>
                      <a:pt x="0" y="615"/>
                      <a:pt x="0" y="1169"/>
                      <a:pt x="308" y="1538"/>
                    </a:cubicBezTo>
                    <a:cubicBezTo>
                      <a:pt x="2675" y="4028"/>
                      <a:pt x="2675" y="8085"/>
                      <a:pt x="308" y="10637"/>
                    </a:cubicBezTo>
                    <a:cubicBezTo>
                      <a:pt x="0" y="10976"/>
                      <a:pt x="0" y="11498"/>
                      <a:pt x="339" y="11837"/>
                    </a:cubicBezTo>
                    <a:cubicBezTo>
                      <a:pt x="523" y="12021"/>
                      <a:pt x="738" y="12083"/>
                      <a:pt x="923" y="12083"/>
                    </a:cubicBezTo>
                    <a:cubicBezTo>
                      <a:pt x="1138" y="12083"/>
                      <a:pt x="1353" y="11990"/>
                      <a:pt x="1538" y="11805"/>
                    </a:cubicBezTo>
                    <a:cubicBezTo>
                      <a:pt x="4550" y="8670"/>
                      <a:pt x="4550" y="3506"/>
                      <a:pt x="1568" y="33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Freeform 2"/>
              <p:cNvSpPr>
                <a:spLocks noChangeArrowheads="1"/>
              </p:cNvSpPr>
              <p:nvPr/>
            </p:nvSpPr>
            <p:spPr bwMode="auto">
              <a:xfrm>
                <a:off x="6453188" y="2555875"/>
                <a:ext cx="1139825" cy="2390775"/>
              </a:xfrm>
              <a:custGeom>
                <a:avLst/>
                <a:gdLst>
                  <a:gd name="T0" fmla="*/ 1599 w 3168"/>
                  <a:gd name="T1" fmla="*/ 369 h 6641"/>
                  <a:gd name="T2" fmla="*/ 1599 w 3168"/>
                  <a:gd name="T3" fmla="*/ 369 h 6641"/>
                  <a:gd name="T4" fmla="*/ 369 w 3168"/>
                  <a:gd name="T5" fmla="*/ 308 h 6641"/>
                  <a:gd name="T6" fmla="*/ 308 w 3168"/>
                  <a:gd name="T7" fmla="*/ 1538 h 6641"/>
                  <a:gd name="T8" fmla="*/ 308 w 3168"/>
                  <a:gd name="T9" fmla="*/ 5195 h 6641"/>
                  <a:gd name="T10" fmla="*/ 369 w 3168"/>
                  <a:gd name="T11" fmla="*/ 6425 h 6641"/>
                  <a:gd name="T12" fmla="*/ 923 w 3168"/>
                  <a:gd name="T13" fmla="*/ 6640 h 6641"/>
                  <a:gd name="T14" fmla="*/ 1538 w 3168"/>
                  <a:gd name="T15" fmla="*/ 6394 h 6641"/>
                  <a:gd name="T16" fmla="*/ 1599 w 3168"/>
                  <a:gd name="T17" fmla="*/ 369 h 6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8" h="6641">
                    <a:moveTo>
                      <a:pt x="1599" y="369"/>
                    </a:moveTo>
                    <a:lnTo>
                      <a:pt x="1599" y="369"/>
                    </a:lnTo>
                    <a:cubicBezTo>
                      <a:pt x="1292" y="0"/>
                      <a:pt x="707" y="0"/>
                      <a:pt x="369" y="308"/>
                    </a:cubicBezTo>
                    <a:cubicBezTo>
                      <a:pt x="0" y="615"/>
                      <a:pt x="0" y="1199"/>
                      <a:pt x="308" y="1538"/>
                    </a:cubicBezTo>
                    <a:cubicBezTo>
                      <a:pt x="1292" y="2552"/>
                      <a:pt x="1292" y="4212"/>
                      <a:pt x="308" y="5195"/>
                    </a:cubicBezTo>
                    <a:cubicBezTo>
                      <a:pt x="0" y="5564"/>
                      <a:pt x="0" y="6087"/>
                      <a:pt x="369" y="6425"/>
                    </a:cubicBezTo>
                    <a:cubicBezTo>
                      <a:pt x="524" y="6609"/>
                      <a:pt x="769" y="6640"/>
                      <a:pt x="923" y="6640"/>
                    </a:cubicBezTo>
                    <a:cubicBezTo>
                      <a:pt x="1138" y="6640"/>
                      <a:pt x="1353" y="6548"/>
                      <a:pt x="1538" y="6394"/>
                    </a:cubicBezTo>
                    <a:cubicBezTo>
                      <a:pt x="3167" y="4734"/>
                      <a:pt x="3167" y="2029"/>
                      <a:pt x="1599" y="3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Freeform 3"/>
              <p:cNvSpPr>
                <a:spLocks noChangeArrowheads="1"/>
              </p:cNvSpPr>
              <p:nvPr/>
            </p:nvSpPr>
            <p:spPr bwMode="auto">
              <a:xfrm>
                <a:off x="1339850" y="2058988"/>
                <a:ext cx="919163" cy="3441700"/>
              </a:xfrm>
              <a:custGeom>
                <a:avLst/>
                <a:gdLst>
                  <a:gd name="T0" fmla="*/ 2553 w 2554"/>
                  <a:gd name="T1" fmla="*/ 0 h 9561"/>
                  <a:gd name="T2" fmla="*/ 2553 w 2554"/>
                  <a:gd name="T3" fmla="*/ 0 h 9561"/>
                  <a:gd name="T4" fmla="*/ 892 w 2554"/>
                  <a:gd name="T5" fmla="*/ 0 h 9561"/>
                  <a:gd name="T6" fmla="*/ 0 w 2554"/>
                  <a:gd name="T7" fmla="*/ 860 h 9561"/>
                  <a:gd name="T8" fmla="*/ 0 w 2554"/>
                  <a:gd name="T9" fmla="*/ 8700 h 9561"/>
                  <a:gd name="T10" fmla="*/ 892 w 2554"/>
                  <a:gd name="T11" fmla="*/ 9560 h 9561"/>
                  <a:gd name="T12" fmla="*/ 2553 w 2554"/>
                  <a:gd name="T13" fmla="*/ 9560 h 9561"/>
                  <a:gd name="T14" fmla="*/ 2553 w 2554"/>
                  <a:gd name="T15" fmla="*/ 0 h 9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54" h="9561">
                    <a:moveTo>
                      <a:pt x="2553" y="0"/>
                    </a:moveTo>
                    <a:lnTo>
                      <a:pt x="2553" y="0"/>
                    </a:lnTo>
                    <a:cubicBezTo>
                      <a:pt x="892" y="0"/>
                      <a:pt x="892" y="0"/>
                      <a:pt x="892" y="0"/>
                    </a:cubicBezTo>
                    <a:cubicBezTo>
                      <a:pt x="400" y="0"/>
                      <a:pt x="0" y="368"/>
                      <a:pt x="0" y="860"/>
                    </a:cubicBezTo>
                    <a:cubicBezTo>
                      <a:pt x="0" y="8700"/>
                      <a:pt x="0" y="8700"/>
                      <a:pt x="0" y="8700"/>
                    </a:cubicBezTo>
                    <a:cubicBezTo>
                      <a:pt x="0" y="9161"/>
                      <a:pt x="400" y="9560"/>
                      <a:pt x="892" y="9560"/>
                    </a:cubicBezTo>
                    <a:cubicBezTo>
                      <a:pt x="2553" y="9560"/>
                      <a:pt x="2553" y="9560"/>
                      <a:pt x="2553" y="9560"/>
                    </a:cubicBezTo>
                    <a:lnTo>
                      <a:pt x="2553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Freeform 4"/>
              <p:cNvSpPr>
                <a:spLocks noChangeArrowheads="1"/>
              </p:cNvSpPr>
              <p:nvPr/>
            </p:nvSpPr>
            <p:spPr bwMode="auto">
              <a:xfrm>
                <a:off x="2867025" y="55563"/>
                <a:ext cx="3132138" cy="7415212"/>
              </a:xfrm>
              <a:custGeom>
                <a:avLst/>
                <a:gdLst>
                  <a:gd name="T0" fmla="*/ 8177 w 8701"/>
                  <a:gd name="T1" fmla="*/ 123 h 20599"/>
                  <a:gd name="T2" fmla="*/ 8177 w 8701"/>
                  <a:gd name="T3" fmla="*/ 123 h 20599"/>
                  <a:gd name="T4" fmla="*/ 7317 w 8701"/>
                  <a:gd name="T5" fmla="*/ 215 h 20599"/>
                  <a:gd name="T6" fmla="*/ 0 w 8701"/>
                  <a:gd name="T7" fmla="*/ 5565 h 20599"/>
                  <a:gd name="T8" fmla="*/ 0 w 8701"/>
                  <a:gd name="T9" fmla="*/ 15095 h 20599"/>
                  <a:gd name="T10" fmla="*/ 7317 w 8701"/>
                  <a:gd name="T11" fmla="*/ 20414 h 20599"/>
                  <a:gd name="T12" fmla="*/ 7839 w 8701"/>
                  <a:gd name="T13" fmla="*/ 20598 h 20599"/>
                  <a:gd name="T14" fmla="*/ 8208 w 8701"/>
                  <a:gd name="T15" fmla="*/ 20506 h 20599"/>
                  <a:gd name="T16" fmla="*/ 8700 w 8701"/>
                  <a:gd name="T17" fmla="*/ 19768 h 20599"/>
                  <a:gd name="T18" fmla="*/ 8700 w 8701"/>
                  <a:gd name="T19" fmla="*/ 922 h 20599"/>
                  <a:gd name="T20" fmla="*/ 8177 w 8701"/>
                  <a:gd name="T21" fmla="*/ 123 h 20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01" h="20599">
                    <a:moveTo>
                      <a:pt x="8177" y="123"/>
                    </a:moveTo>
                    <a:lnTo>
                      <a:pt x="8177" y="123"/>
                    </a:lnTo>
                    <a:cubicBezTo>
                      <a:pt x="7869" y="0"/>
                      <a:pt x="7563" y="0"/>
                      <a:pt x="7317" y="215"/>
                    </a:cubicBezTo>
                    <a:cubicBezTo>
                      <a:pt x="0" y="5565"/>
                      <a:pt x="0" y="5565"/>
                      <a:pt x="0" y="5565"/>
                    </a:cubicBezTo>
                    <a:cubicBezTo>
                      <a:pt x="0" y="15095"/>
                      <a:pt x="0" y="15095"/>
                      <a:pt x="0" y="15095"/>
                    </a:cubicBezTo>
                    <a:cubicBezTo>
                      <a:pt x="7317" y="20414"/>
                      <a:pt x="7317" y="20414"/>
                      <a:pt x="7317" y="20414"/>
                    </a:cubicBezTo>
                    <a:cubicBezTo>
                      <a:pt x="7440" y="20537"/>
                      <a:pt x="7624" y="20598"/>
                      <a:pt x="7839" y="20598"/>
                    </a:cubicBezTo>
                    <a:cubicBezTo>
                      <a:pt x="7962" y="20598"/>
                      <a:pt x="8085" y="20537"/>
                      <a:pt x="8208" y="20506"/>
                    </a:cubicBezTo>
                    <a:cubicBezTo>
                      <a:pt x="8516" y="20383"/>
                      <a:pt x="8700" y="20075"/>
                      <a:pt x="8700" y="19768"/>
                    </a:cubicBezTo>
                    <a:cubicBezTo>
                      <a:pt x="8700" y="922"/>
                      <a:pt x="8700" y="922"/>
                      <a:pt x="8700" y="922"/>
                    </a:cubicBezTo>
                    <a:cubicBezTo>
                      <a:pt x="8669" y="584"/>
                      <a:pt x="8454" y="276"/>
                      <a:pt x="8177" y="12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Audio File</a:t>
            </a:r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udio Fi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Audio File (Image)</a:t>
            </a:r>
          </a:p>
        </p:txBody>
      </p:sp>
      <p:grpSp>
        <p:nvGrpSpPr>
          <p:cNvPr id="15" name="Group 14"/>
          <p:cNvGrpSpPr>
            <a:grpSpLocks noChangeAspect="1"/>
          </p:cNvGrpSpPr>
          <p:nvPr userDrawn="1"/>
        </p:nvGrpSpPr>
        <p:grpSpPr>
          <a:xfrm>
            <a:off x="2971800" y="1828800"/>
            <a:ext cx="3200400" cy="3200400"/>
            <a:chOff x="2378792" y="1235792"/>
            <a:chExt cx="4386417" cy="4386417"/>
          </a:xfrm>
        </p:grpSpPr>
        <p:sp>
          <p:nvSpPr>
            <p:cNvPr id="16" name="Oval 15"/>
            <p:cNvSpPr>
              <a:spLocks noChangeAspect="1"/>
            </p:cNvSpPr>
            <p:nvPr userDrawn="1"/>
          </p:nvSpPr>
          <p:spPr>
            <a:xfrm>
              <a:off x="2378792" y="1235792"/>
              <a:ext cx="4386417" cy="4386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oup 16"/>
            <p:cNvGrpSpPr/>
            <p:nvPr userDrawn="1"/>
          </p:nvGrpSpPr>
          <p:grpSpPr>
            <a:xfrm>
              <a:off x="3617259" y="2506070"/>
              <a:ext cx="1909482" cy="1845860"/>
              <a:chOff x="1339850" y="55563"/>
              <a:chExt cx="7670800" cy="7415212"/>
            </a:xfrm>
            <a:solidFill>
              <a:schemeClr val="bg1"/>
            </a:solidFill>
          </p:grpSpPr>
          <p:sp>
            <p:nvSpPr>
              <p:cNvPr id="18" name="Freeform 1"/>
              <p:cNvSpPr>
                <a:spLocks noChangeArrowheads="1"/>
              </p:cNvSpPr>
              <p:nvPr/>
            </p:nvSpPr>
            <p:spPr bwMode="auto">
              <a:xfrm>
                <a:off x="7372350" y="1582738"/>
                <a:ext cx="1638300" cy="4349750"/>
              </a:xfrm>
              <a:custGeom>
                <a:avLst/>
                <a:gdLst>
                  <a:gd name="T0" fmla="*/ 1568 w 4551"/>
                  <a:gd name="T1" fmla="*/ 339 h 12084"/>
                  <a:gd name="T2" fmla="*/ 1568 w 4551"/>
                  <a:gd name="T3" fmla="*/ 339 h 12084"/>
                  <a:gd name="T4" fmla="*/ 339 w 4551"/>
                  <a:gd name="T5" fmla="*/ 308 h 12084"/>
                  <a:gd name="T6" fmla="*/ 308 w 4551"/>
                  <a:gd name="T7" fmla="*/ 1538 h 12084"/>
                  <a:gd name="T8" fmla="*/ 308 w 4551"/>
                  <a:gd name="T9" fmla="*/ 10637 h 12084"/>
                  <a:gd name="T10" fmla="*/ 339 w 4551"/>
                  <a:gd name="T11" fmla="*/ 11837 h 12084"/>
                  <a:gd name="T12" fmla="*/ 923 w 4551"/>
                  <a:gd name="T13" fmla="*/ 12083 h 12084"/>
                  <a:gd name="T14" fmla="*/ 1538 w 4551"/>
                  <a:gd name="T15" fmla="*/ 11805 h 12084"/>
                  <a:gd name="T16" fmla="*/ 1568 w 4551"/>
                  <a:gd name="T17" fmla="*/ 339 h 1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51" h="12084">
                    <a:moveTo>
                      <a:pt x="1568" y="339"/>
                    </a:moveTo>
                    <a:lnTo>
                      <a:pt x="1568" y="339"/>
                    </a:lnTo>
                    <a:cubicBezTo>
                      <a:pt x="1260" y="0"/>
                      <a:pt x="708" y="0"/>
                      <a:pt x="339" y="308"/>
                    </a:cubicBezTo>
                    <a:cubicBezTo>
                      <a:pt x="0" y="615"/>
                      <a:pt x="0" y="1169"/>
                      <a:pt x="308" y="1538"/>
                    </a:cubicBezTo>
                    <a:cubicBezTo>
                      <a:pt x="2675" y="4028"/>
                      <a:pt x="2675" y="8085"/>
                      <a:pt x="308" y="10637"/>
                    </a:cubicBezTo>
                    <a:cubicBezTo>
                      <a:pt x="0" y="10976"/>
                      <a:pt x="0" y="11498"/>
                      <a:pt x="339" y="11837"/>
                    </a:cubicBezTo>
                    <a:cubicBezTo>
                      <a:pt x="523" y="12021"/>
                      <a:pt x="738" y="12083"/>
                      <a:pt x="923" y="12083"/>
                    </a:cubicBezTo>
                    <a:cubicBezTo>
                      <a:pt x="1138" y="12083"/>
                      <a:pt x="1353" y="11990"/>
                      <a:pt x="1538" y="11805"/>
                    </a:cubicBezTo>
                    <a:cubicBezTo>
                      <a:pt x="4550" y="8670"/>
                      <a:pt x="4550" y="3506"/>
                      <a:pt x="1568" y="33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Freeform 2"/>
              <p:cNvSpPr>
                <a:spLocks noChangeArrowheads="1"/>
              </p:cNvSpPr>
              <p:nvPr/>
            </p:nvSpPr>
            <p:spPr bwMode="auto">
              <a:xfrm>
                <a:off x="6453188" y="2555875"/>
                <a:ext cx="1139825" cy="2390775"/>
              </a:xfrm>
              <a:custGeom>
                <a:avLst/>
                <a:gdLst>
                  <a:gd name="T0" fmla="*/ 1599 w 3168"/>
                  <a:gd name="T1" fmla="*/ 369 h 6641"/>
                  <a:gd name="T2" fmla="*/ 1599 w 3168"/>
                  <a:gd name="T3" fmla="*/ 369 h 6641"/>
                  <a:gd name="T4" fmla="*/ 369 w 3168"/>
                  <a:gd name="T5" fmla="*/ 308 h 6641"/>
                  <a:gd name="T6" fmla="*/ 308 w 3168"/>
                  <a:gd name="T7" fmla="*/ 1538 h 6641"/>
                  <a:gd name="T8" fmla="*/ 308 w 3168"/>
                  <a:gd name="T9" fmla="*/ 5195 h 6641"/>
                  <a:gd name="T10" fmla="*/ 369 w 3168"/>
                  <a:gd name="T11" fmla="*/ 6425 h 6641"/>
                  <a:gd name="T12" fmla="*/ 923 w 3168"/>
                  <a:gd name="T13" fmla="*/ 6640 h 6641"/>
                  <a:gd name="T14" fmla="*/ 1538 w 3168"/>
                  <a:gd name="T15" fmla="*/ 6394 h 6641"/>
                  <a:gd name="T16" fmla="*/ 1599 w 3168"/>
                  <a:gd name="T17" fmla="*/ 369 h 6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8" h="6641">
                    <a:moveTo>
                      <a:pt x="1599" y="369"/>
                    </a:moveTo>
                    <a:lnTo>
                      <a:pt x="1599" y="369"/>
                    </a:lnTo>
                    <a:cubicBezTo>
                      <a:pt x="1292" y="0"/>
                      <a:pt x="707" y="0"/>
                      <a:pt x="369" y="308"/>
                    </a:cubicBezTo>
                    <a:cubicBezTo>
                      <a:pt x="0" y="615"/>
                      <a:pt x="0" y="1199"/>
                      <a:pt x="308" y="1538"/>
                    </a:cubicBezTo>
                    <a:cubicBezTo>
                      <a:pt x="1292" y="2552"/>
                      <a:pt x="1292" y="4212"/>
                      <a:pt x="308" y="5195"/>
                    </a:cubicBezTo>
                    <a:cubicBezTo>
                      <a:pt x="0" y="5564"/>
                      <a:pt x="0" y="6087"/>
                      <a:pt x="369" y="6425"/>
                    </a:cubicBezTo>
                    <a:cubicBezTo>
                      <a:pt x="524" y="6609"/>
                      <a:pt x="769" y="6640"/>
                      <a:pt x="923" y="6640"/>
                    </a:cubicBezTo>
                    <a:cubicBezTo>
                      <a:pt x="1138" y="6640"/>
                      <a:pt x="1353" y="6548"/>
                      <a:pt x="1538" y="6394"/>
                    </a:cubicBezTo>
                    <a:cubicBezTo>
                      <a:pt x="3167" y="4734"/>
                      <a:pt x="3167" y="2029"/>
                      <a:pt x="1599" y="3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3"/>
              <p:cNvSpPr>
                <a:spLocks noChangeArrowheads="1"/>
              </p:cNvSpPr>
              <p:nvPr/>
            </p:nvSpPr>
            <p:spPr bwMode="auto">
              <a:xfrm>
                <a:off x="1339850" y="2058988"/>
                <a:ext cx="919163" cy="3441700"/>
              </a:xfrm>
              <a:custGeom>
                <a:avLst/>
                <a:gdLst>
                  <a:gd name="T0" fmla="*/ 2553 w 2554"/>
                  <a:gd name="T1" fmla="*/ 0 h 9561"/>
                  <a:gd name="T2" fmla="*/ 2553 w 2554"/>
                  <a:gd name="T3" fmla="*/ 0 h 9561"/>
                  <a:gd name="T4" fmla="*/ 892 w 2554"/>
                  <a:gd name="T5" fmla="*/ 0 h 9561"/>
                  <a:gd name="T6" fmla="*/ 0 w 2554"/>
                  <a:gd name="T7" fmla="*/ 860 h 9561"/>
                  <a:gd name="T8" fmla="*/ 0 w 2554"/>
                  <a:gd name="T9" fmla="*/ 8700 h 9561"/>
                  <a:gd name="T10" fmla="*/ 892 w 2554"/>
                  <a:gd name="T11" fmla="*/ 9560 h 9561"/>
                  <a:gd name="T12" fmla="*/ 2553 w 2554"/>
                  <a:gd name="T13" fmla="*/ 9560 h 9561"/>
                  <a:gd name="T14" fmla="*/ 2553 w 2554"/>
                  <a:gd name="T15" fmla="*/ 0 h 9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54" h="9561">
                    <a:moveTo>
                      <a:pt x="2553" y="0"/>
                    </a:moveTo>
                    <a:lnTo>
                      <a:pt x="2553" y="0"/>
                    </a:lnTo>
                    <a:cubicBezTo>
                      <a:pt x="892" y="0"/>
                      <a:pt x="892" y="0"/>
                      <a:pt x="892" y="0"/>
                    </a:cubicBezTo>
                    <a:cubicBezTo>
                      <a:pt x="400" y="0"/>
                      <a:pt x="0" y="368"/>
                      <a:pt x="0" y="860"/>
                    </a:cubicBezTo>
                    <a:cubicBezTo>
                      <a:pt x="0" y="8700"/>
                      <a:pt x="0" y="8700"/>
                      <a:pt x="0" y="8700"/>
                    </a:cubicBezTo>
                    <a:cubicBezTo>
                      <a:pt x="0" y="9161"/>
                      <a:pt x="400" y="9560"/>
                      <a:pt x="892" y="9560"/>
                    </a:cubicBezTo>
                    <a:cubicBezTo>
                      <a:pt x="2553" y="9560"/>
                      <a:pt x="2553" y="9560"/>
                      <a:pt x="2553" y="9560"/>
                    </a:cubicBezTo>
                    <a:lnTo>
                      <a:pt x="2553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4"/>
              <p:cNvSpPr>
                <a:spLocks noChangeArrowheads="1"/>
              </p:cNvSpPr>
              <p:nvPr/>
            </p:nvSpPr>
            <p:spPr bwMode="auto">
              <a:xfrm>
                <a:off x="2867025" y="55563"/>
                <a:ext cx="3132138" cy="7415212"/>
              </a:xfrm>
              <a:custGeom>
                <a:avLst/>
                <a:gdLst>
                  <a:gd name="T0" fmla="*/ 8177 w 8701"/>
                  <a:gd name="T1" fmla="*/ 123 h 20599"/>
                  <a:gd name="T2" fmla="*/ 8177 w 8701"/>
                  <a:gd name="T3" fmla="*/ 123 h 20599"/>
                  <a:gd name="T4" fmla="*/ 7317 w 8701"/>
                  <a:gd name="T5" fmla="*/ 215 h 20599"/>
                  <a:gd name="T6" fmla="*/ 0 w 8701"/>
                  <a:gd name="T7" fmla="*/ 5565 h 20599"/>
                  <a:gd name="T8" fmla="*/ 0 w 8701"/>
                  <a:gd name="T9" fmla="*/ 15095 h 20599"/>
                  <a:gd name="T10" fmla="*/ 7317 w 8701"/>
                  <a:gd name="T11" fmla="*/ 20414 h 20599"/>
                  <a:gd name="T12" fmla="*/ 7839 w 8701"/>
                  <a:gd name="T13" fmla="*/ 20598 h 20599"/>
                  <a:gd name="T14" fmla="*/ 8208 w 8701"/>
                  <a:gd name="T15" fmla="*/ 20506 h 20599"/>
                  <a:gd name="T16" fmla="*/ 8700 w 8701"/>
                  <a:gd name="T17" fmla="*/ 19768 h 20599"/>
                  <a:gd name="T18" fmla="*/ 8700 w 8701"/>
                  <a:gd name="T19" fmla="*/ 922 h 20599"/>
                  <a:gd name="T20" fmla="*/ 8177 w 8701"/>
                  <a:gd name="T21" fmla="*/ 123 h 20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01" h="20599">
                    <a:moveTo>
                      <a:pt x="8177" y="123"/>
                    </a:moveTo>
                    <a:lnTo>
                      <a:pt x="8177" y="123"/>
                    </a:lnTo>
                    <a:cubicBezTo>
                      <a:pt x="7869" y="0"/>
                      <a:pt x="7563" y="0"/>
                      <a:pt x="7317" y="215"/>
                    </a:cubicBezTo>
                    <a:cubicBezTo>
                      <a:pt x="0" y="5565"/>
                      <a:pt x="0" y="5565"/>
                      <a:pt x="0" y="5565"/>
                    </a:cubicBezTo>
                    <a:cubicBezTo>
                      <a:pt x="0" y="15095"/>
                      <a:pt x="0" y="15095"/>
                      <a:pt x="0" y="15095"/>
                    </a:cubicBezTo>
                    <a:cubicBezTo>
                      <a:pt x="7317" y="20414"/>
                      <a:pt x="7317" y="20414"/>
                      <a:pt x="7317" y="20414"/>
                    </a:cubicBezTo>
                    <a:cubicBezTo>
                      <a:pt x="7440" y="20537"/>
                      <a:pt x="7624" y="20598"/>
                      <a:pt x="7839" y="20598"/>
                    </a:cubicBezTo>
                    <a:cubicBezTo>
                      <a:pt x="7962" y="20598"/>
                      <a:pt x="8085" y="20537"/>
                      <a:pt x="8208" y="20506"/>
                    </a:cubicBezTo>
                    <a:cubicBezTo>
                      <a:pt x="8516" y="20383"/>
                      <a:pt x="8700" y="20075"/>
                      <a:pt x="8700" y="19768"/>
                    </a:cubicBezTo>
                    <a:cubicBezTo>
                      <a:pt x="8700" y="922"/>
                      <a:pt x="8700" y="922"/>
                      <a:pt x="8700" y="922"/>
                    </a:cubicBezTo>
                    <a:cubicBezTo>
                      <a:pt x="8669" y="584"/>
                      <a:pt x="8454" y="276"/>
                      <a:pt x="8177" y="12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8"/>
          </a:xfrm>
          <a:prstGeom prst="rect">
            <a:avLst/>
          </a:prstGeom>
        </p:spPr>
      </p:pic>
      <p:cxnSp>
        <p:nvCxnSpPr>
          <p:cNvPr id="23" name="Straight Connector 22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Video File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080237" y="497879"/>
            <a:ext cx="6983527" cy="5933031"/>
            <a:chOff x="3591030" y="1737935"/>
            <a:chExt cx="5040205" cy="4282034"/>
          </a:xfrm>
          <a:solidFill>
            <a:schemeClr val="tx2"/>
          </a:solidFill>
        </p:grpSpPr>
        <p:grpSp>
          <p:nvGrpSpPr>
            <p:cNvPr id="15" name="Group 23"/>
            <p:cNvGrpSpPr/>
            <p:nvPr/>
          </p:nvGrpSpPr>
          <p:grpSpPr>
            <a:xfrm>
              <a:off x="3591030" y="1737935"/>
              <a:ext cx="5040205" cy="4282034"/>
              <a:chOff x="3479800" y="2286000"/>
              <a:chExt cx="598488" cy="509588"/>
            </a:xfrm>
            <a:grpFill/>
          </p:grpSpPr>
          <p:sp>
            <p:nvSpPr>
              <p:cNvPr id="19" name="AutoShape 1"/>
              <p:cNvSpPr>
                <a:spLocks/>
              </p:cNvSpPr>
              <p:nvPr/>
            </p:nvSpPr>
            <p:spPr bwMode="auto">
              <a:xfrm>
                <a:off x="3695700" y="2743200"/>
                <a:ext cx="157163" cy="31750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AutoShape 2"/>
              <p:cNvSpPr>
                <a:spLocks/>
              </p:cNvSpPr>
              <p:nvPr/>
            </p:nvSpPr>
            <p:spPr bwMode="auto">
              <a:xfrm>
                <a:off x="3479800" y="2286000"/>
                <a:ext cx="598488" cy="439738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20261" y="16883"/>
                    </a:moveTo>
                    <a:lnTo>
                      <a:pt x="1336" y="16883"/>
                    </a:lnTo>
                    <a:lnTo>
                      <a:pt x="1336" y="1780"/>
                    </a:lnTo>
                    <a:lnTo>
                      <a:pt x="20261" y="1780"/>
                    </a:lnTo>
                    <a:cubicBezTo>
                      <a:pt x="20261" y="1780"/>
                      <a:pt x="20261" y="16883"/>
                      <a:pt x="20261" y="16883"/>
                    </a:cubicBezTo>
                    <a:close/>
                    <a:moveTo>
                      <a:pt x="21062" y="0"/>
                    </a:moveTo>
                    <a:lnTo>
                      <a:pt x="539" y="0"/>
                    </a:lnTo>
                    <a:cubicBezTo>
                      <a:pt x="240" y="0"/>
                      <a:pt x="0" y="330"/>
                      <a:pt x="0" y="740"/>
                    </a:cubicBezTo>
                    <a:lnTo>
                      <a:pt x="0" y="20862"/>
                    </a:lnTo>
                    <a:cubicBezTo>
                      <a:pt x="0" y="21270"/>
                      <a:pt x="240" y="21600"/>
                      <a:pt x="539" y="21600"/>
                    </a:cubicBezTo>
                    <a:lnTo>
                      <a:pt x="21062" y="21600"/>
                    </a:lnTo>
                    <a:cubicBezTo>
                      <a:pt x="21359" y="21600"/>
                      <a:pt x="21600" y="21270"/>
                      <a:pt x="21600" y="20862"/>
                    </a:cubicBezTo>
                    <a:lnTo>
                      <a:pt x="21600" y="740"/>
                    </a:lnTo>
                    <a:cubicBezTo>
                      <a:pt x="21600" y="330"/>
                      <a:pt x="21359" y="0"/>
                      <a:pt x="21062" y="0"/>
                    </a:cubicBezTo>
                    <a:close/>
                    <a:moveTo>
                      <a:pt x="21062" y="0"/>
                    </a:moveTo>
                  </a:path>
                </a:pathLst>
              </a:cu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AutoShape 3"/>
              <p:cNvSpPr>
                <a:spLocks/>
              </p:cNvSpPr>
              <p:nvPr/>
            </p:nvSpPr>
            <p:spPr bwMode="auto">
              <a:xfrm>
                <a:off x="3644900" y="2781300"/>
                <a:ext cx="255588" cy="14288"/>
              </a:xfrm>
              <a:custGeom>
                <a:avLst/>
                <a:gdLst>
                  <a:gd name="T0" fmla="*/ 10800 w 21600"/>
                  <a:gd name="T1" fmla="*/ 10800 h 21600"/>
                </a:gdLst>
                <a:ahLst/>
                <a:cxnLst>
                  <a:cxn ang="0">
                    <a:pos x="T0" y="T1"/>
                  </a:cxn>
                </a:cxnLst>
                <a:rect l="0" t="0" r="r" b="b"/>
                <a:pathLst>
                  <a:path w="21600" h="21600">
                    <a:moveTo>
                      <a:pt x="20692" y="0"/>
                    </a:moveTo>
                    <a:lnTo>
                      <a:pt x="908" y="0"/>
                    </a:lnTo>
                    <a:cubicBezTo>
                      <a:pt x="406" y="0"/>
                      <a:pt x="0" y="7057"/>
                      <a:pt x="0" y="15722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5722"/>
                    </a:lnTo>
                    <a:cubicBezTo>
                      <a:pt x="21600" y="7057"/>
                      <a:pt x="21193" y="0"/>
                      <a:pt x="20692" y="0"/>
                    </a:cubicBezTo>
                    <a:close/>
                    <a:moveTo>
                      <a:pt x="20692" y="0"/>
                    </a:moveTo>
                  </a:path>
                </a:pathLst>
              </a:cu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Gruppieren 46"/>
            <p:cNvGrpSpPr/>
            <p:nvPr/>
          </p:nvGrpSpPr>
          <p:grpSpPr>
            <a:xfrm>
              <a:off x="5788358" y="4752411"/>
              <a:ext cx="538594" cy="538594"/>
              <a:chOff x="5206900" y="5301208"/>
              <a:chExt cx="720000" cy="720000"/>
            </a:xfrm>
            <a:grpFill/>
          </p:grpSpPr>
          <p:sp>
            <p:nvSpPr>
              <p:cNvPr id="17" name="Ellipse 556"/>
              <p:cNvSpPr/>
              <p:nvPr/>
            </p:nvSpPr>
            <p:spPr bwMode="gray">
              <a:xfrm rot="5400000">
                <a:off x="5206900" y="5301208"/>
                <a:ext cx="720000" cy="720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733" descr="© INSCALE GmbH, 21.06.2010"/>
              <p:cNvSpPr>
                <a:spLocks noChangeAspect="1"/>
              </p:cNvSpPr>
              <p:nvPr/>
            </p:nvSpPr>
            <p:spPr bwMode="auto">
              <a:xfrm>
                <a:off x="5447199" y="5481027"/>
                <a:ext cx="287337" cy="360362"/>
              </a:xfrm>
              <a:custGeom>
                <a:avLst/>
                <a:gdLst>
                  <a:gd name="T0" fmla="*/ 45 w 46"/>
                  <a:gd name="T1" fmla="*/ 27 h 58"/>
                  <a:gd name="T2" fmla="*/ 4 w 46"/>
                  <a:gd name="T3" fmla="*/ 0 h 58"/>
                  <a:gd name="T4" fmla="*/ 4 w 46"/>
                  <a:gd name="T5" fmla="*/ 0 h 58"/>
                  <a:gd name="T6" fmla="*/ 0 w 46"/>
                  <a:gd name="T7" fmla="*/ 3 h 58"/>
                  <a:gd name="T8" fmla="*/ 0 w 46"/>
                  <a:gd name="T9" fmla="*/ 55 h 58"/>
                  <a:gd name="T10" fmla="*/ 4 w 46"/>
                  <a:gd name="T11" fmla="*/ 58 h 58"/>
                  <a:gd name="T12" fmla="*/ 4 w 46"/>
                  <a:gd name="T13" fmla="*/ 58 h 58"/>
                  <a:gd name="T14" fmla="*/ 45 w 46"/>
                  <a:gd name="T15" fmla="*/ 32 h 58"/>
                  <a:gd name="T16" fmla="*/ 45 w 46"/>
                  <a:gd name="T17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58">
                    <a:moveTo>
                      <a:pt x="45" y="2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0"/>
                      <a:pt x="46" y="28"/>
                      <a:pt x="4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3" name="Media Placeholder 22"/>
          <p:cNvSpPr>
            <a:spLocks noGrp="1"/>
          </p:cNvSpPr>
          <p:nvPr>
            <p:ph type="media" sz="quarter" idx="13" hasCustomPrompt="1"/>
          </p:nvPr>
        </p:nvSpPr>
        <p:spPr>
          <a:xfrm>
            <a:off x="1479363" y="915054"/>
            <a:ext cx="6185274" cy="3592860"/>
          </a:xfrm>
          <a:solidFill>
            <a:srgbClr val="000000"/>
          </a:solidFill>
        </p:spPr>
        <p:txBody>
          <a:bodyPr lIns="182880" tIns="182880"/>
          <a:lstStyle/>
          <a:p>
            <a:r>
              <a:rPr lang="en-US"/>
              <a:t>Video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24" name="Rectangle 23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Click icon to browse</a:t>
              </a:r>
              <a:r>
                <a:rPr lang="en-US" sz="1000" baseline="0"/>
                <a:t> to desired file.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 baseline="0"/>
                <a:t>To play video without needing to mouse over and activate video, delete automatic trigger animation and replace with ”Play” animation on automatic or on click.</a:t>
              </a:r>
              <a:endParaRPr lang="en-US" sz="1000"/>
            </a:p>
          </p:txBody>
        </p:sp>
        <p:grpSp>
          <p:nvGrpSpPr>
            <p:cNvPr id="25" name="Group 24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26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7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File (Full 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22"/>
          <p:cNvSpPr>
            <a:spLocks noGrp="1"/>
          </p:cNvSpPr>
          <p:nvPr>
            <p:ph type="media" sz="quarter" idx="13" hasCustomPrompt="1"/>
          </p:nvPr>
        </p:nvSpPr>
        <p:spPr>
          <a:xfrm>
            <a:off x="0" y="0"/>
            <a:ext cx="9144000" cy="6858000"/>
          </a:xfrm>
          <a:solidFill>
            <a:srgbClr val="000000"/>
          </a:solidFill>
        </p:spPr>
        <p:txBody>
          <a:bodyPr lIns="182880" tIns="182880" rIns="182880"/>
          <a:lstStyle/>
          <a:p>
            <a:r>
              <a:rPr lang="en-US"/>
              <a:t>Full Screen Video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Video File (Full Screen)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9601200" y="702812"/>
            <a:ext cx="2286000" cy="6155188"/>
            <a:chOff x="9601200" y="702812"/>
            <a:chExt cx="2286000" cy="6155188"/>
          </a:xfrm>
        </p:grpSpPr>
        <p:sp>
          <p:nvSpPr>
            <p:cNvPr id="8" name="Rectangle 7"/>
            <p:cNvSpPr/>
            <p:nvPr userDrawn="1"/>
          </p:nvSpPr>
          <p:spPr>
            <a:xfrm>
              <a:off x="9601200" y="702812"/>
              <a:ext cx="2286000" cy="61551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182880" tIns="457200" rIns="182880" rtlCol="0" anchor="t"/>
            <a:lstStyle/>
            <a:p>
              <a:pPr algn="ctr">
                <a:spcAft>
                  <a:spcPts val="600"/>
                </a:spcAft>
              </a:pPr>
              <a:r>
                <a:rPr lang="en-US" sz="1100" b="1">
                  <a:ea typeface="Times New Roman" charset="0"/>
                  <a:cs typeface="Times New Roman" charset="0"/>
                </a:rPr>
                <a:t>Layout Standards</a:t>
              </a:r>
            </a:p>
            <a:p>
              <a:pPr marL="228600" indent="-228600">
                <a:spcAft>
                  <a:spcPts val="600"/>
                </a:spcAft>
                <a:buFont typeface="+mj-lt"/>
                <a:buAutoNum type="arabicPeriod"/>
              </a:pPr>
              <a:r>
                <a:rPr lang="en-US" sz="1000"/>
                <a:t>Click icon to browse</a:t>
              </a:r>
              <a:r>
                <a:rPr lang="en-US" sz="1000" baseline="0"/>
                <a:t> to desired file.</a:t>
              </a:r>
            </a:p>
            <a:p>
              <a:pPr marL="228600" marR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lang="en-US" sz="1000" baseline="0"/>
                <a:t>To play video without needing to mouse over and activate video, delete automatic trigger animation and replace with ”Play” animation on automatic or on click.</a:t>
              </a:r>
              <a:endParaRPr lang="en-US" sz="1000"/>
            </a:p>
          </p:txBody>
        </p:sp>
        <p:grpSp>
          <p:nvGrpSpPr>
            <p:cNvPr id="9" name="Group 8"/>
            <p:cNvGrpSpPr>
              <a:grpSpLocks noChangeAspect="1"/>
            </p:cNvGrpSpPr>
            <p:nvPr userDrawn="1"/>
          </p:nvGrpSpPr>
          <p:grpSpPr>
            <a:xfrm>
              <a:off x="10625490" y="843418"/>
              <a:ext cx="233337" cy="225045"/>
              <a:chOff x="366713" y="2336800"/>
              <a:chExt cx="1608137" cy="1550988"/>
            </a:xfrm>
            <a:solidFill>
              <a:schemeClr val="bg1"/>
            </a:solidFill>
          </p:grpSpPr>
          <p:sp>
            <p:nvSpPr>
              <p:cNvPr id="10" name="AutoShape 48"/>
              <p:cNvSpPr>
                <a:spLocks/>
              </p:cNvSpPr>
              <p:nvPr/>
            </p:nvSpPr>
            <p:spPr bwMode="auto">
              <a:xfrm>
                <a:off x="1117600" y="2336800"/>
                <a:ext cx="857250" cy="855663"/>
              </a:xfrm>
              <a:custGeom>
                <a:avLst/>
                <a:gdLst/>
                <a:ahLst/>
                <a:cxnLst/>
                <a:rect l="0" t="0" r="r" b="b"/>
                <a:pathLst>
                  <a:path w="21526" h="21465">
                    <a:moveTo>
                      <a:pt x="11035" y="6753"/>
                    </a:moveTo>
                    <a:cubicBezTo>
                      <a:pt x="8309" y="6557"/>
                      <a:pt x="5586" y="9378"/>
                      <a:pt x="7112" y="12552"/>
                    </a:cubicBezTo>
                    <a:cubicBezTo>
                      <a:pt x="8284" y="14989"/>
                      <a:pt x="12214" y="15497"/>
                      <a:pt x="13979" y="13287"/>
                    </a:cubicBezTo>
                    <a:cubicBezTo>
                      <a:pt x="16142" y="10578"/>
                      <a:pt x="14059" y="6970"/>
                      <a:pt x="11035" y="6753"/>
                    </a:cubicBezTo>
                    <a:close/>
                    <a:moveTo>
                      <a:pt x="13488" y="382"/>
                    </a:moveTo>
                    <a:cubicBezTo>
                      <a:pt x="13627" y="2367"/>
                      <a:pt x="13815" y="3733"/>
                      <a:pt x="15368" y="3894"/>
                    </a:cubicBezTo>
                    <a:cubicBezTo>
                      <a:pt x="16544" y="4016"/>
                      <a:pt x="17213" y="2788"/>
                      <a:pt x="18066" y="2914"/>
                    </a:cubicBezTo>
                    <a:cubicBezTo>
                      <a:pt x="18529" y="2982"/>
                      <a:pt x="18987" y="3880"/>
                      <a:pt x="19128" y="4057"/>
                    </a:cubicBezTo>
                    <a:cubicBezTo>
                      <a:pt x="19520" y="4550"/>
                      <a:pt x="19881" y="4792"/>
                      <a:pt x="20027" y="5364"/>
                    </a:cubicBezTo>
                    <a:cubicBezTo>
                      <a:pt x="19600" y="6213"/>
                      <a:pt x="18661" y="6479"/>
                      <a:pt x="18474" y="7406"/>
                    </a:cubicBezTo>
                    <a:cubicBezTo>
                      <a:pt x="18058" y="9482"/>
                      <a:pt x="19959" y="9825"/>
                      <a:pt x="21499" y="10346"/>
                    </a:cubicBezTo>
                    <a:cubicBezTo>
                      <a:pt x="21600" y="11283"/>
                      <a:pt x="21404" y="12580"/>
                      <a:pt x="21172" y="13450"/>
                    </a:cubicBezTo>
                    <a:cubicBezTo>
                      <a:pt x="19226" y="13539"/>
                      <a:pt x="17595" y="13849"/>
                      <a:pt x="17576" y="15574"/>
                    </a:cubicBezTo>
                    <a:cubicBezTo>
                      <a:pt x="17563" y="16643"/>
                      <a:pt x="18440" y="16985"/>
                      <a:pt x="18637" y="18024"/>
                    </a:cubicBezTo>
                    <a:cubicBezTo>
                      <a:pt x="18379" y="18485"/>
                      <a:pt x="17961" y="18713"/>
                      <a:pt x="17494" y="19086"/>
                    </a:cubicBezTo>
                    <a:cubicBezTo>
                      <a:pt x="17257" y="19274"/>
                      <a:pt x="16598" y="19997"/>
                      <a:pt x="16186" y="19984"/>
                    </a:cubicBezTo>
                    <a:cubicBezTo>
                      <a:pt x="15405" y="19960"/>
                      <a:pt x="14930" y="18589"/>
                      <a:pt x="14061" y="18432"/>
                    </a:cubicBezTo>
                    <a:cubicBezTo>
                      <a:pt x="11682" y="18003"/>
                      <a:pt x="11871" y="20267"/>
                      <a:pt x="11035" y="21454"/>
                    </a:cubicBezTo>
                    <a:cubicBezTo>
                      <a:pt x="10171" y="21501"/>
                      <a:pt x="8737" y="21411"/>
                      <a:pt x="8012" y="21046"/>
                    </a:cubicBezTo>
                    <a:cubicBezTo>
                      <a:pt x="8020" y="18885"/>
                      <a:pt x="7584" y="17552"/>
                      <a:pt x="5968" y="17534"/>
                    </a:cubicBezTo>
                    <a:cubicBezTo>
                      <a:pt x="4966" y="17522"/>
                      <a:pt x="4195" y="18681"/>
                      <a:pt x="3516" y="18596"/>
                    </a:cubicBezTo>
                    <a:cubicBezTo>
                      <a:pt x="3014" y="18533"/>
                      <a:pt x="1534" y="16594"/>
                      <a:pt x="1554" y="16145"/>
                    </a:cubicBezTo>
                    <a:cubicBezTo>
                      <a:pt x="1584" y="15462"/>
                      <a:pt x="2996" y="14864"/>
                      <a:pt x="3106" y="13859"/>
                    </a:cubicBezTo>
                    <a:cubicBezTo>
                      <a:pt x="3320" y="11906"/>
                      <a:pt x="1782" y="11786"/>
                      <a:pt x="0" y="11082"/>
                    </a:cubicBezTo>
                    <a:cubicBezTo>
                      <a:pt x="51" y="9961"/>
                      <a:pt x="86" y="8825"/>
                      <a:pt x="409" y="7978"/>
                    </a:cubicBezTo>
                    <a:cubicBezTo>
                      <a:pt x="2675" y="7987"/>
                      <a:pt x="4213" y="7552"/>
                      <a:pt x="3924" y="5528"/>
                    </a:cubicBezTo>
                    <a:cubicBezTo>
                      <a:pt x="3808" y="4715"/>
                      <a:pt x="2819" y="4111"/>
                      <a:pt x="2943" y="3404"/>
                    </a:cubicBezTo>
                    <a:cubicBezTo>
                      <a:pt x="3026" y="2931"/>
                      <a:pt x="3813" y="2646"/>
                      <a:pt x="4087" y="2424"/>
                    </a:cubicBezTo>
                    <a:cubicBezTo>
                      <a:pt x="4456" y="2126"/>
                      <a:pt x="4859" y="1493"/>
                      <a:pt x="5395" y="1525"/>
                    </a:cubicBezTo>
                    <a:cubicBezTo>
                      <a:pt x="6077" y="1567"/>
                      <a:pt x="6713" y="2981"/>
                      <a:pt x="7684" y="3077"/>
                    </a:cubicBezTo>
                    <a:cubicBezTo>
                      <a:pt x="9420" y="3248"/>
                      <a:pt x="9831" y="1970"/>
                      <a:pt x="10300" y="55"/>
                    </a:cubicBezTo>
                    <a:cubicBezTo>
                      <a:pt x="11317" y="-99"/>
                      <a:pt x="12649" y="92"/>
                      <a:pt x="13488" y="382"/>
                    </a:cubicBezTo>
                    <a:close/>
                    <a:moveTo>
                      <a:pt x="13488" y="3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1" name="AutoShape 49"/>
              <p:cNvSpPr>
                <a:spLocks/>
              </p:cNvSpPr>
              <p:nvPr/>
            </p:nvSpPr>
            <p:spPr bwMode="auto">
              <a:xfrm>
                <a:off x="366713" y="2895600"/>
                <a:ext cx="992187" cy="992188"/>
              </a:xfrm>
              <a:custGeom>
                <a:avLst/>
                <a:gdLst/>
                <a:ahLst/>
                <a:cxnLst/>
                <a:rect l="0" t="0" r="r" b="b"/>
                <a:pathLst>
                  <a:path w="21509" h="21247">
                    <a:moveTo>
                      <a:pt x="11258" y="6594"/>
                    </a:moveTo>
                    <a:cubicBezTo>
                      <a:pt x="8710" y="6275"/>
                      <a:pt x="6623" y="8080"/>
                      <a:pt x="6592" y="10571"/>
                    </a:cubicBezTo>
                    <a:cubicBezTo>
                      <a:pt x="6560" y="13194"/>
                      <a:pt x="8524" y="14478"/>
                      <a:pt x="10056" y="14687"/>
                    </a:cubicBezTo>
                    <a:cubicBezTo>
                      <a:pt x="15829" y="15473"/>
                      <a:pt x="16469" y="7042"/>
                      <a:pt x="11399" y="6594"/>
                    </a:cubicBezTo>
                    <a:cubicBezTo>
                      <a:pt x="11353" y="6590"/>
                      <a:pt x="11304" y="6600"/>
                      <a:pt x="11258" y="6594"/>
                    </a:cubicBezTo>
                    <a:close/>
                    <a:moveTo>
                      <a:pt x="6168" y="735"/>
                    </a:moveTo>
                    <a:cubicBezTo>
                      <a:pt x="6529" y="576"/>
                      <a:pt x="7248" y="78"/>
                      <a:pt x="7723" y="177"/>
                    </a:cubicBezTo>
                    <a:cubicBezTo>
                      <a:pt x="8075" y="250"/>
                      <a:pt x="8401" y="934"/>
                      <a:pt x="8643" y="1293"/>
                    </a:cubicBezTo>
                    <a:cubicBezTo>
                      <a:pt x="9176" y="2086"/>
                      <a:pt x="10077" y="2793"/>
                      <a:pt x="11329" y="2269"/>
                    </a:cubicBezTo>
                    <a:cubicBezTo>
                      <a:pt x="12195" y="1907"/>
                      <a:pt x="12670" y="-312"/>
                      <a:pt x="13591" y="37"/>
                    </a:cubicBezTo>
                    <a:cubicBezTo>
                      <a:pt x="14316" y="312"/>
                      <a:pt x="15180" y="520"/>
                      <a:pt x="16065" y="1153"/>
                    </a:cubicBezTo>
                    <a:cubicBezTo>
                      <a:pt x="16183" y="2248"/>
                      <a:pt x="15579" y="3176"/>
                      <a:pt x="15924" y="4013"/>
                    </a:cubicBezTo>
                    <a:cubicBezTo>
                      <a:pt x="16134" y="4524"/>
                      <a:pt x="16781" y="5098"/>
                      <a:pt x="17409" y="5199"/>
                    </a:cubicBezTo>
                    <a:cubicBezTo>
                      <a:pt x="18457" y="5369"/>
                      <a:pt x="19363" y="4508"/>
                      <a:pt x="20024" y="4781"/>
                    </a:cubicBezTo>
                    <a:cubicBezTo>
                      <a:pt x="20490" y="4973"/>
                      <a:pt x="20546" y="5698"/>
                      <a:pt x="20731" y="6106"/>
                    </a:cubicBezTo>
                    <a:cubicBezTo>
                      <a:pt x="20916" y="6515"/>
                      <a:pt x="21439" y="7128"/>
                      <a:pt x="21367" y="7571"/>
                    </a:cubicBezTo>
                    <a:cubicBezTo>
                      <a:pt x="21250" y="8300"/>
                      <a:pt x="19464" y="8602"/>
                      <a:pt x="19176" y="9594"/>
                    </a:cubicBezTo>
                    <a:cubicBezTo>
                      <a:pt x="18596" y="11589"/>
                      <a:pt x="20120" y="11956"/>
                      <a:pt x="21509" y="12942"/>
                    </a:cubicBezTo>
                    <a:cubicBezTo>
                      <a:pt x="21270" y="14103"/>
                      <a:pt x="20922" y="15154"/>
                      <a:pt x="20307" y="15942"/>
                    </a:cubicBezTo>
                    <a:cubicBezTo>
                      <a:pt x="18434" y="15432"/>
                      <a:pt x="16591" y="15449"/>
                      <a:pt x="16277" y="17128"/>
                    </a:cubicBezTo>
                    <a:cubicBezTo>
                      <a:pt x="16118" y="17982"/>
                      <a:pt x="16918" y="18976"/>
                      <a:pt x="16702" y="19709"/>
                    </a:cubicBezTo>
                    <a:cubicBezTo>
                      <a:pt x="16582" y="20116"/>
                      <a:pt x="15669" y="20336"/>
                      <a:pt x="15359" y="20477"/>
                    </a:cubicBezTo>
                    <a:cubicBezTo>
                      <a:pt x="14876" y="20694"/>
                      <a:pt x="14407" y="20971"/>
                      <a:pt x="13874" y="21104"/>
                    </a:cubicBezTo>
                    <a:cubicBezTo>
                      <a:pt x="12709" y="20052"/>
                      <a:pt x="12163" y="17932"/>
                      <a:pt x="10056" y="19012"/>
                    </a:cubicBezTo>
                    <a:cubicBezTo>
                      <a:pt x="9084" y="19510"/>
                      <a:pt x="9043" y="21139"/>
                      <a:pt x="8218" y="21244"/>
                    </a:cubicBezTo>
                    <a:cubicBezTo>
                      <a:pt x="7873" y="21288"/>
                      <a:pt x="7070" y="20911"/>
                      <a:pt x="6663" y="20756"/>
                    </a:cubicBezTo>
                    <a:cubicBezTo>
                      <a:pt x="6243" y="20595"/>
                      <a:pt x="5555" y="20432"/>
                      <a:pt x="5391" y="19988"/>
                    </a:cubicBezTo>
                    <a:cubicBezTo>
                      <a:pt x="5115" y="19244"/>
                      <a:pt x="5974" y="18581"/>
                      <a:pt x="5673" y="17407"/>
                    </a:cubicBezTo>
                    <a:cubicBezTo>
                      <a:pt x="5048" y="15746"/>
                      <a:pt x="3211" y="15947"/>
                      <a:pt x="1502" y="16500"/>
                    </a:cubicBezTo>
                    <a:cubicBezTo>
                      <a:pt x="1147" y="16184"/>
                      <a:pt x="953" y="15682"/>
                      <a:pt x="725" y="15175"/>
                    </a:cubicBezTo>
                    <a:cubicBezTo>
                      <a:pt x="558" y="14803"/>
                      <a:pt x="80" y="14064"/>
                      <a:pt x="159" y="13640"/>
                    </a:cubicBezTo>
                    <a:cubicBezTo>
                      <a:pt x="241" y="13200"/>
                      <a:pt x="952" y="13000"/>
                      <a:pt x="1361" y="12733"/>
                    </a:cubicBezTo>
                    <a:cubicBezTo>
                      <a:pt x="2090" y="12257"/>
                      <a:pt x="2777" y="11448"/>
                      <a:pt x="2351" y="10152"/>
                    </a:cubicBezTo>
                    <a:cubicBezTo>
                      <a:pt x="2039" y="9205"/>
                      <a:pt x="175" y="8931"/>
                      <a:pt x="18" y="8199"/>
                    </a:cubicBezTo>
                    <a:cubicBezTo>
                      <a:pt x="-91" y="7692"/>
                      <a:pt x="329" y="7141"/>
                      <a:pt x="512" y="6664"/>
                    </a:cubicBezTo>
                    <a:cubicBezTo>
                      <a:pt x="707" y="6160"/>
                      <a:pt x="778" y="5612"/>
                      <a:pt x="1220" y="5269"/>
                    </a:cubicBezTo>
                    <a:cubicBezTo>
                      <a:pt x="2927" y="5801"/>
                      <a:pt x="4936" y="5803"/>
                      <a:pt x="5249" y="4083"/>
                    </a:cubicBezTo>
                    <a:cubicBezTo>
                      <a:pt x="5427" y="3104"/>
                      <a:pt x="4834" y="2576"/>
                      <a:pt x="4825" y="1502"/>
                    </a:cubicBezTo>
                    <a:cubicBezTo>
                      <a:pt x="5132" y="1105"/>
                      <a:pt x="5623" y="975"/>
                      <a:pt x="6168" y="735"/>
                    </a:cubicBezTo>
                    <a:close/>
                    <a:moveTo>
                      <a:pt x="6168" y="7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BRAND BUMPER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2" cy="3240257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7518400" y="6112933"/>
            <a:ext cx="1625600" cy="7450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035040"/>
            <a:ext cx="1621536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994611" y="6035040"/>
            <a:ext cx="7154779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18248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Logo (Blue)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1" cy="3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9410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2" cy="3240257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9601200" y="0"/>
            <a:ext cx="2286000" cy="24871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Logo (Image)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lang="en-US" sz="900" i="1"/>
            </a:br>
            <a:r>
              <a:rPr lang="en-US" sz="900" i="1"/>
              <a:t>Change background</a:t>
            </a:r>
            <a:r>
              <a:rPr lang="en-US" sz="900" i="1" baseline="0"/>
              <a:t> image </a:t>
            </a:r>
            <a:br>
              <a:rPr lang="en-US" sz="900" i="1" baseline="0"/>
            </a:br>
            <a:r>
              <a:rPr lang="en-US" sz="900" i="1"/>
              <a:t>in Slide Master by temporarily moving the semi-transparent</a:t>
            </a:r>
            <a:r>
              <a:rPr lang="en-US" sz="900" i="1" baseline="0"/>
              <a:t> box (set at 30%) and right-clicking the image and selecting “change picture”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900" i="1" baseline="0"/>
              <a:t>Select your photo using </a:t>
            </a:r>
            <a:br>
              <a:rPr lang="en-US" sz="900" i="1" baseline="0"/>
            </a:br>
            <a:r>
              <a:rPr lang="en-US" sz="900" i="1" baseline="0"/>
              <a:t>NCQA Vibe Guide, available </a:t>
            </a:r>
            <a:br>
              <a:rPr lang="en-US" sz="900" i="1" baseline="0"/>
            </a:br>
            <a:r>
              <a:rPr lang="en-US" sz="900" i="1" baseline="0"/>
              <a:t>on Intranet or from </a:t>
            </a:r>
            <a:br>
              <a:rPr lang="en-US" sz="900" i="1" baseline="0"/>
            </a:br>
            <a:r>
              <a:rPr lang="en-US" sz="900" i="1" baseline="0"/>
              <a:t>Marketing &amp; Communications Staff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 baseline="0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</p:txBody>
      </p:sp>
      <p:sp>
        <p:nvSpPr>
          <p:cNvPr id="15" name="Freeform 14"/>
          <p:cNvSpPr>
            <a:spLocks noChangeArrowheads="1"/>
          </p:cNvSpPr>
          <p:nvPr userDrawn="1"/>
        </p:nvSpPr>
        <p:spPr bwMode="auto">
          <a:xfrm flipH="1">
            <a:off x="10570472" y="692141"/>
            <a:ext cx="289582" cy="212708"/>
          </a:xfrm>
          <a:custGeom>
            <a:avLst/>
            <a:gdLst>
              <a:gd name="T0" fmla="*/ 11999 w 21312"/>
              <a:gd name="T1" fmla="*/ 6844 h 15656"/>
              <a:gd name="T2" fmla="*/ 11999 w 21312"/>
              <a:gd name="T3" fmla="*/ 6844 h 15656"/>
              <a:gd name="T4" fmla="*/ 12999 w 21312"/>
              <a:gd name="T5" fmla="*/ 5875 h 15656"/>
              <a:gd name="T6" fmla="*/ 8156 w 21312"/>
              <a:gd name="T7" fmla="*/ 5906 h 15656"/>
              <a:gd name="T8" fmla="*/ 7219 w 21312"/>
              <a:gd name="T9" fmla="*/ 7625 h 15656"/>
              <a:gd name="T10" fmla="*/ 6562 w 21312"/>
              <a:gd name="T11" fmla="*/ 8155 h 15656"/>
              <a:gd name="T12" fmla="*/ 6437 w 21312"/>
              <a:gd name="T13" fmla="*/ 8124 h 15656"/>
              <a:gd name="T14" fmla="*/ 5906 w 21312"/>
              <a:gd name="T15" fmla="*/ 7343 h 15656"/>
              <a:gd name="T16" fmla="*/ 7219 w 21312"/>
              <a:gd name="T17" fmla="*/ 4969 h 15656"/>
              <a:gd name="T18" fmla="*/ 13936 w 21312"/>
              <a:gd name="T19" fmla="*/ 4937 h 15656"/>
              <a:gd name="T20" fmla="*/ 14936 w 21312"/>
              <a:gd name="T21" fmla="*/ 3937 h 15656"/>
              <a:gd name="T22" fmla="*/ 15999 w 21312"/>
              <a:gd name="T23" fmla="*/ 7905 h 15656"/>
              <a:gd name="T24" fmla="*/ 11999 w 21312"/>
              <a:gd name="T25" fmla="*/ 6844 h 15656"/>
              <a:gd name="T26" fmla="*/ 15405 w 21312"/>
              <a:gd name="T27" fmla="*/ 9874 h 15656"/>
              <a:gd name="T28" fmla="*/ 15405 w 21312"/>
              <a:gd name="T29" fmla="*/ 9874 h 15656"/>
              <a:gd name="T30" fmla="*/ 14093 w 21312"/>
              <a:gd name="T31" fmla="*/ 12249 h 15656"/>
              <a:gd name="T32" fmla="*/ 10718 w 21312"/>
              <a:gd name="T33" fmla="*/ 13655 h 15656"/>
              <a:gd name="T34" fmla="*/ 7375 w 21312"/>
              <a:gd name="T35" fmla="*/ 12280 h 15656"/>
              <a:gd name="T36" fmla="*/ 6375 w 21312"/>
              <a:gd name="T37" fmla="*/ 13280 h 15656"/>
              <a:gd name="T38" fmla="*/ 5312 w 21312"/>
              <a:gd name="T39" fmla="*/ 9311 h 15656"/>
              <a:gd name="T40" fmla="*/ 9312 w 21312"/>
              <a:gd name="T41" fmla="*/ 10374 h 15656"/>
              <a:gd name="T42" fmla="*/ 8312 w 21312"/>
              <a:gd name="T43" fmla="*/ 11343 h 15656"/>
              <a:gd name="T44" fmla="*/ 10718 w 21312"/>
              <a:gd name="T45" fmla="*/ 12311 h 15656"/>
              <a:gd name="T46" fmla="*/ 13155 w 21312"/>
              <a:gd name="T47" fmla="*/ 11311 h 15656"/>
              <a:gd name="T48" fmla="*/ 14093 w 21312"/>
              <a:gd name="T49" fmla="*/ 9593 h 15656"/>
              <a:gd name="T50" fmla="*/ 14874 w 21312"/>
              <a:gd name="T51" fmla="*/ 9093 h 15656"/>
              <a:gd name="T52" fmla="*/ 15405 w 21312"/>
              <a:gd name="T53" fmla="*/ 9874 h 15656"/>
              <a:gd name="T54" fmla="*/ 19311 w 21312"/>
              <a:gd name="T55" fmla="*/ 1656 h 15656"/>
              <a:gd name="T56" fmla="*/ 19311 w 21312"/>
              <a:gd name="T57" fmla="*/ 1656 h 15656"/>
              <a:gd name="T58" fmla="*/ 15155 w 21312"/>
              <a:gd name="T59" fmla="*/ 1656 h 15656"/>
              <a:gd name="T60" fmla="*/ 14436 w 21312"/>
              <a:gd name="T61" fmla="*/ 656 h 15656"/>
              <a:gd name="T62" fmla="*/ 13124 w 21312"/>
              <a:gd name="T63" fmla="*/ 0 h 15656"/>
              <a:gd name="T64" fmla="*/ 8187 w 21312"/>
              <a:gd name="T65" fmla="*/ 0 h 15656"/>
              <a:gd name="T66" fmla="*/ 6875 w 21312"/>
              <a:gd name="T67" fmla="*/ 656 h 15656"/>
              <a:gd name="T68" fmla="*/ 6156 w 21312"/>
              <a:gd name="T69" fmla="*/ 1656 h 15656"/>
              <a:gd name="T70" fmla="*/ 2000 w 21312"/>
              <a:gd name="T71" fmla="*/ 1656 h 15656"/>
              <a:gd name="T72" fmla="*/ 0 w 21312"/>
              <a:gd name="T73" fmla="*/ 3656 h 15656"/>
              <a:gd name="T74" fmla="*/ 0 w 21312"/>
              <a:gd name="T75" fmla="*/ 13655 h 15656"/>
              <a:gd name="T76" fmla="*/ 2000 w 21312"/>
              <a:gd name="T77" fmla="*/ 15655 h 15656"/>
              <a:gd name="T78" fmla="*/ 19311 w 21312"/>
              <a:gd name="T79" fmla="*/ 15655 h 15656"/>
              <a:gd name="T80" fmla="*/ 21311 w 21312"/>
              <a:gd name="T81" fmla="*/ 13655 h 15656"/>
              <a:gd name="T82" fmla="*/ 21311 w 21312"/>
              <a:gd name="T83" fmla="*/ 3656 h 15656"/>
              <a:gd name="T84" fmla="*/ 19311 w 21312"/>
              <a:gd name="T85" fmla="*/ 1656 h 15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312" h="15656">
                <a:moveTo>
                  <a:pt x="11999" y="6844"/>
                </a:moveTo>
                <a:lnTo>
                  <a:pt x="11999" y="6844"/>
                </a:lnTo>
                <a:cubicBezTo>
                  <a:pt x="12999" y="5875"/>
                  <a:pt x="12999" y="5875"/>
                  <a:pt x="12999" y="5875"/>
                </a:cubicBezTo>
                <a:cubicBezTo>
                  <a:pt x="11655" y="4562"/>
                  <a:pt x="9500" y="4562"/>
                  <a:pt x="8156" y="5906"/>
                </a:cubicBezTo>
                <a:cubicBezTo>
                  <a:pt x="7687" y="6375"/>
                  <a:pt x="7343" y="6969"/>
                  <a:pt x="7219" y="7625"/>
                </a:cubicBezTo>
                <a:cubicBezTo>
                  <a:pt x="7156" y="7936"/>
                  <a:pt x="6875" y="8155"/>
                  <a:pt x="6562" y="8155"/>
                </a:cubicBezTo>
                <a:cubicBezTo>
                  <a:pt x="6531" y="8155"/>
                  <a:pt x="6469" y="8155"/>
                  <a:pt x="6437" y="8124"/>
                </a:cubicBezTo>
                <a:cubicBezTo>
                  <a:pt x="6062" y="8061"/>
                  <a:pt x="5844" y="7719"/>
                  <a:pt x="5906" y="7343"/>
                </a:cubicBezTo>
                <a:cubicBezTo>
                  <a:pt x="6094" y="6437"/>
                  <a:pt x="6562" y="5625"/>
                  <a:pt x="7219" y="4969"/>
                </a:cubicBezTo>
                <a:cubicBezTo>
                  <a:pt x="9062" y="3125"/>
                  <a:pt x="12061" y="3094"/>
                  <a:pt x="13936" y="4937"/>
                </a:cubicBezTo>
                <a:cubicBezTo>
                  <a:pt x="14936" y="3937"/>
                  <a:pt x="14936" y="3937"/>
                  <a:pt x="14936" y="3937"/>
                </a:cubicBezTo>
                <a:cubicBezTo>
                  <a:pt x="15999" y="7905"/>
                  <a:pt x="15999" y="7905"/>
                  <a:pt x="15999" y="7905"/>
                </a:cubicBezTo>
                <a:lnTo>
                  <a:pt x="11999" y="6844"/>
                </a:lnTo>
                <a:close/>
                <a:moveTo>
                  <a:pt x="15405" y="9874"/>
                </a:moveTo>
                <a:lnTo>
                  <a:pt x="15405" y="9874"/>
                </a:lnTo>
                <a:cubicBezTo>
                  <a:pt x="15218" y="10780"/>
                  <a:pt x="14749" y="11593"/>
                  <a:pt x="14093" y="12249"/>
                </a:cubicBezTo>
                <a:cubicBezTo>
                  <a:pt x="13186" y="13155"/>
                  <a:pt x="11999" y="13655"/>
                  <a:pt x="10718" y="13655"/>
                </a:cubicBezTo>
                <a:cubicBezTo>
                  <a:pt x="9469" y="13655"/>
                  <a:pt x="8281" y="13155"/>
                  <a:pt x="7375" y="12280"/>
                </a:cubicBezTo>
                <a:cubicBezTo>
                  <a:pt x="6375" y="13280"/>
                  <a:pt x="6375" y="13280"/>
                  <a:pt x="6375" y="13280"/>
                </a:cubicBezTo>
                <a:cubicBezTo>
                  <a:pt x="5312" y="9311"/>
                  <a:pt x="5312" y="9311"/>
                  <a:pt x="5312" y="9311"/>
                </a:cubicBezTo>
                <a:cubicBezTo>
                  <a:pt x="9312" y="10374"/>
                  <a:pt x="9312" y="10374"/>
                  <a:pt x="9312" y="10374"/>
                </a:cubicBezTo>
                <a:cubicBezTo>
                  <a:pt x="8312" y="11343"/>
                  <a:pt x="8312" y="11343"/>
                  <a:pt x="8312" y="11343"/>
                </a:cubicBezTo>
                <a:cubicBezTo>
                  <a:pt x="8969" y="11968"/>
                  <a:pt x="9812" y="12311"/>
                  <a:pt x="10718" y="12311"/>
                </a:cubicBezTo>
                <a:cubicBezTo>
                  <a:pt x="11655" y="12311"/>
                  <a:pt x="12499" y="11968"/>
                  <a:pt x="13155" y="11311"/>
                </a:cubicBezTo>
                <a:cubicBezTo>
                  <a:pt x="13624" y="10843"/>
                  <a:pt x="13968" y="10249"/>
                  <a:pt x="14093" y="9593"/>
                </a:cubicBezTo>
                <a:cubicBezTo>
                  <a:pt x="14186" y="9218"/>
                  <a:pt x="14530" y="8999"/>
                  <a:pt x="14874" y="9093"/>
                </a:cubicBezTo>
                <a:cubicBezTo>
                  <a:pt x="15249" y="9155"/>
                  <a:pt x="15468" y="9499"/>
                  <a:pt x="15405" y="9874"/>
                </a:cubicBezTo>
                <a:close/>
                <a:moveTo>
                  <a:pt x="19311" y="1656"/>
                </a:moveTo>
                <a:lnTo>
                  <a:pt x="19311" y="1656"/>
                </a:lnTo>
                <a:cubicBezTo>
                  <a:pt x="15155" y="1656"/>
                  <a:pt x="15155" y="1656"/>
                  <a:pt x="15155" y="1656"/>
                </a:cubicBezTo>
                <a:cubicBezTo>
                  <a:pt x="14436" y="656"/>
                  <a:pt x="14436" y="656"/>
                  <a:pt x="14436" y="656"/>
                </a:cubicBezTo>
                <a:cubicBezTo>
                  <a:pt x="14155" y="281"/>
                  <a:pt x="13593" y="0"/>
                  <a:pt x="13124" y="0"/>
                </a:cubicBezTo>
                <a:cubicBezTo>
                  <a:pt x="8187" y="0"/>
                  <a:pt x="8187" y="0"/>
                  <a:pt x="8187" y="0"/>
                </a:cubicBezTo>
                <a:cubicBezTo>
                  <a:pt x="7719" y="0"/>
                  <a:pt x="7156" y="281"/>
                  <a:pt x="6875" y="656"/>
                </a:cubicBezTo>
                <a:cubicBezTo>
                  <a:pt x="6156" y="1656"/>
                  <a:pt x="6156" y="1656"/>
                  <a:pt x="6156" y="1656"/>
                </a:cubicBezTo>
                <a:cubicBezTo>
                  <a:pt x="2000" y="1656"/>
                  <a:pt x="2000" y="1656"/>
                  <a:pt x="2000" y="1656"/>
                </a:cubicBezTo>
                <a:cubicBezTo>
                  <a:pt x="875" y="1656"/>
                  <a:pt x="0" y="2562"/>
                  <a:pt x="0" y="3656"/>
                </a:cubicBezTo>
                <a:cubicBezTo>
                  <a:pt x="0" y="13655"/>
                  <a:pt x="0" y="13655"/>
                  <a:pt x="0" y="13655"/>
                </a:cubicBezTo>
                <a:cubicBezTo>
                  <a:pt x="0" y="14749"/>
                  <a:pt x="875" y="15655"/>
                  <a:pt x="2000" y="15655"/>
                </a:cubicBezTo>
                <a:cubicBezTo>
                  <a:pt x="19311" y="15655"/>
                  <a:pt x="19311" y="15655"/>
                  <a:pt x="19311" y="15655"/>
                </a:cubicBezTo>
                <a:cubicBezTo>
                  <a:pt x="20436" y="15655"/>
                  <a:pt x="21311" y="14749"/>
                  <a:pt x="21311" y="13655"/>
                </a:cubicBezTo>
                <a:cubicBezTo>
                  <a:pt x="21311" y="3656"/>
                  <a:pt x="21311" y="3656"/>
                  <a:pt x="21311" y="3656"/>
                </a:cubicBezTo>
                <a:cubicBezTo>
                  <a:pt x="21311" y="2562"/>
                  <a:pt x="20436" y="1656"/>
                  <a:pt x="19311" y="16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41545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(Image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9" y="1808872"/>
            <a:ext cx="5755341" cy="3240257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9601200" y="0"/>
            <a:ext cx="2286000" cy="24871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Logo (Image Blue)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lang="en-US" sz="900" i="1"/>
            </a:br>
            <a:r>
              <a:rPr lang="en-US" sz="900" i="1"/>
              <a:t>Change background</a:t>
            </a:r>
            <a:r>
              <a:rPr lang="en-US" sz="900" i="1" baseline="0"/>
              <a:t> image </a:t>
            </a:r>
            <a:br>
              <a:rPr lang="en-US" sz="900" i="1" baseline="0"/>
            </a:br>
            <a:r>
              <a:rPr lang="en-US" sz="900" i="1"/>
              <a:t>in Slide Master by temporarily moving the semi-transparent</a:t>
            </a:r>
            <a:r>
              <a:rPr lang="en-US" sz="900" i="1" baseline="0"/>
              <a:t> box (set at 30%) and right-clicking the image and selecting “change picture”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900" i="1" baseline="0"/>
              <a:t>Select your photo using </a:t>
            </a:r>
            <a:br>
              <a:rPr lang="en-US" sz="900" i="1" baseline="0"/>
            </a:br>
            <a:r>
              <a:rPr lang="en-US" sz="900" i="1" baseline="0"/>
              <a:t>NCQA Vibe Guide, available </a:t>
            </a:r>
            <a:br>
              <a:rPr lang="en-US" sz="900" i="1" baseline="0"/>
            </a:br>
            <a:r>
              <a:rPr lang="en-US" sz="900" i="1" baseline="0"/>
              <a:t>on Intranet or from </a:t>
            </a:r>
            <a:br>
              <a:rPr lang="en-US" sz="900" i="1" baseline="0"/>
            </a:br>
            <a:r>
              <a:rPr lang="en-US" sz="900" i="1" baseline="0"/>
              <a:t>Marketing &amp; Communications Staff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 baseline="0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</p:txBody>
      </p:sp>
      <p:sp>
        <p:nvSpPr>
          <p:cNvPr id="16" name="Freeform 15"/>
          <p:cNvSpPr>
            <a:spLocks noChangeArrowheads="1"/>
          </p:cNvSpPr>
          <p:nvPr userDrawn="1"/>
        </p:nvSpPr>
        <p:spPr bwMode="auto">
          <a:xfrm flipH="1">
            <a:off x="10570472" y="692141"/>
            <a:ext cx="289582" cy="212708"/>
          </a:xfrm>
          <a:custGeom>
            <a:avLst/>
            <a:gdLst>
              <a:gd name="T0" fmla="*/ 11999 w 21312"/>
              <a:gd name="T1" fmla="*/ 6844 h 15656"/>
              <a:gd name="T2" fmla="*/ 11999 w 21312"/>
              <a:gd name="T3" fmla="*/ 6844 h 15656"/>
              <a:gd name="T4" fmla="*/ 12999 w 21312"/>
              <a:gd name="T5" fmla="*/ 5875 h 15656"/>
              <a:gd name="T6" fmla="*/ 8156 w 21312"/>
              <a:gd name="T7" fmla="*/ 5906 h 15656"/>
              <a:gd name="T8" fmla="*/ 7219 w 21312"/>
              <a:gd name="T9" fmla="*/ 7625 h 15656"/>
              <a:gd name="T10" fmla="*/ 6562 w 21312"/>
              <a:gd name="T11" fmla="*/ 8155 h 15656"/>
              <a:gd name="T12" fmla="*/ 6437 w 21312"/>
              <a:gd name="T13" fmla="*/ 8124 h 15656"/>
              <a:gd name="T14" fmla="*/ 5906 w 21312"/>
              <a:gd name="T15" fmla="*/ 7343 h 15656"/>
              <a:gd name="T16" fmla="*/ 7219 w 21312"/>
              <a:gd name="T17" fmla="*/ 4969 h 15656"/>
              <a:gd name="T18" fmla="*/ 13936 w 21312"/>
              <a:gd name="T19" fmla="*/ 4937 h 15656"/>
              <a:gd name="T20" fmla="*/ 14936 w 21312"/>
              <a:gd name="T21" fmla="*/ 3937 h 15656"/>
              <a:gd name="T22" fmla="*/ 15999 w 21312"/>
              <a:gd name="T23" fmla="*/ 7905 h 15656"/>
              <a:gd name="T24" fmla="*/ 11999 w 21312"/>
              <a:gd name="T25" fmla="*/ 6844 h 15656"/>
              <a:gd name="T26" fmla="*/ 15405 w 21312"/>
              <a:gd name="T27" fmla="*/ 9874 h 15656"/>
              <a:gd name="T28" fmla="*/ 15405 w 21312"/>
              <a:gd name="T29" fmla="*/ 9874 h 15656"/>
              <a:gd name="T30" fmla="*/ 14093 w 21312"/>
              <a:gd name="T31" fmla="*/ 12249 h 15656"/>
              <a:gd name="T32" fmla="*/ 10718 w 21312"/>
              <a:gd name="T33" fmla="*/ 13655 h 15656"/>
              <a:gd name="T34" fmla="*/ 7375 w 21312"/>
              <a:gd name="T35" fmla="*/ 12280 h 15656"/>
              <a:gd name="T36" fmla="*/ 6375 w 21312"/>
              <a:gd name="T37" fmla="*/ 13280 h 15656"/>
              <a:gd name="T38" fmla="*/ 5312 w 21312"/>
              <a:gd name="T39" fmla="*/ 9311 h 15656"/>
              <a:gd name="T40" fmla="*/ 9312 w 21312"/>
              <a:gd name="T41" fmla="*/ 10374 h 15656"/>
              <a:gd name="T42" fmla="*/ 8312 w 21312"/>
              <a:gd name="T43" fmla="*/ 11343 h 15656"/>
              <a:gd name="T44" fmla="*/ 10718 w 21312"/>
              <a:gd name="T45" fmla="*/ 12311 h 15656"/>
              <a:gd name="T46" fmla="*/ 13155 w 21312"/>
              <a:gd name="T47" fmla="*/ 11311 h 15656"/>
              <a:gd name="T48" fmla="*/ 14093 w 21312"/>
              <a:gd name="T49" fmla="*/ 9593 h 15656"/>
              <a:gd name="T50" fmla="*/ 14874 w 21312"/>
              <a:gd name="T51" fmla="*/ 9093 h 15656"/>
              <a:gd name="T52" fmla="*/ 15405 w 21312"/>
              <a:gd name="T53" fmla="*/ 9874 h 15656"/>
              <a:gd name="T54" fmla="*/ 19311 w 21312"/>
              <a:gd name="T55" fmla="*/ 1656 h 15656"/>
              <a:gd name="T56" fmla="*/ 19311 w 21312"/>
              <a:gd name="T57" fmla="*/ 1656 h 15656"/>
              <a:gd name="T58" fmla="*/ 15155 w 21312"/>
              <a:gd name="T59" fmla="*/ 1656 h 15656"/>
              <a:gd name="T60" fmla="*/ 14436 w 21312"/>
              <a:gd name="T61" fmla="*/ 656 h 15656"/>
              <a:gd name="T62" fmla="*/ 13124 w 21312"/>
              <a:gd name="T63" fmla="*/ 0 h 15656"/>
              <a:gd name="T64" fmla="*/ 8187 w 21312"/>
              <a:gd name="T65" fmla="*/ 0 h 15656"/>
              <a:gd name="T66" fmla="*/ 6875 w 21312"/>
              <a:gd name="T67" fmla="*/ 656 h 15656"/>
              <a:gd name="T68" fmla="*/ 6156 w 21312"/>
              <a:gd name="T69" fmla="*/ 1656 h 15656"/>
              <a:gd name="T70" fmla="*/ 2000 w 21312"/>
              <a:gd name="T71" fmla="*/ 1656 h 15656"/>
              <a:gd name="T72" fmla="*/ 0 w 21312"/>
              <a:gd name="T73" fmla="*/ 3656 h 15656"/>
              <a:gd name="T74" fmla="*/ 0 w 21312"/>
              <a:gd name="T75" fmla="*/ 13655 h 15656"/>
              <a:gd name="T76" fmla="*/ 2000 w 21312"/>
              <a:gd name="T77" fmla="*/ 15655 h 15656"/>
              <a:gd name="T78" fmla="*/ 19311 w 21312"/>
              <a:gd name="T79" fmla="*/ 15655 h 15656"/>
              <a:gd name="T80" fmla="*/ 21311 w 21312"/>
              <a:gd name="T81" fmla="*/ 13655 h 15656"/>
              <a:gd name="T82" fmla="*/ 21311 w 21312"/>
              <a:gd name="T83" fmla="*/ 3656 h 15656"/>
              <a:gd name="T84" fmla="*/ 19311 w 21312"/>
              <a:gd name="T85" fmla="*/ 1656 h 15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312" h="15656">
                <a:moveTo>
                  <a:pt x="11999" y="6844"/>
                </a:moveTo>
                <a:lnTo>
                  <a:pt x="11999" y="6844"/>
                </a:lnTo>
                <a:cubicBezTo>
                  <a:pt x="12999" y="5875"/>
                  <a:pt x="12999" y="5875"/>
                  <a:pt x="12999" y="5875"/>
                </a:cubicBezTo>
                <a:cubicBezTo>
                  <a:pt x="11655" y="4562"/>
                  <a:pt x="9500" y="4562"/>
                  <a:pt x="8156" y="5906"/>
                </a:cubicBezTo>
                <a:cubicBezTo>
                  <a:pt x="7687" y="6375"/>
                  <a:pt x="7343" y="6969"/>
                  <a:pt x="7219" y="7625"/>
                </a:cubicBezTo>
                <a:cubicBezTo>
                  <a:pt x="7156" y="7936"/>
                  <a:pt x="6875" y="8155"/>
                  <a:pt x="6562" y="8155"/>
                </a:cubicBezTo>
                <a:cubicBezTo>
                  <a:pt x="6531" y="8155"/>
                  <a:pt x="6469" y="8155"/>
                  <a:pt x="6437" y="8124"/>
                </a:cubicBezTo>
                <a:cubicBezTo>
                  <a:pt x="6062" y="8061"/>
                  <a:pt x="5844" y="7719"/>
                  <a:pt x="5906" y="7343"/>
                </a:cubicBezTo>
                <a:cubicBezTo>
                  <a:pt x="6094" y="6437"/>
                  <a:pt x="6562" y="5625"/>
                  <a:pt x="7219" y="4969"/>
                </a:cubicBezTo>
                <a:cubicBezTo>
                  <a:pt x="9062" y="3125"/>
                  <a:pt x="12061" y="3094"/>
                  <a:pt x="13936" y="4937"/>
                </a:cubicBezTo>
                <a:cubicBezTo>
                  <a:pt x="14936" y="3937"/>
                  <a:pt x="14936" y="3937"/>
                  <a:pt x="14936" y="3937"/>
                </a:cubicBezTo>
                <a:cubicBezTo>
                  <a:pt x="15999" y="7905"/>
                  <a:pt x="15999" y="7905"/>
                  <a:pt x="15999" y="7905"/>
                </a:cubicBezTo>
                <a:lnTo>
                  <a:pt x="11999" y="6844"/>
                </a:lnTo>
                <a:close/>
                <a:moveTo>
                  <a:pt x="15405" y="9874"/>
                </a:moveTo>
                <a:lnTo>
                  <a:pt x="15405" y="9874"/>
                </a:lnTo>
                <a:cubicBezTo>
                  <a:pt x="15218" y="10780"/>
                  <a:pt x="14749" y="11593"/>
                  <a:pt x="14093" y="12249"/>
                </a:cubicBezTo>
                <a:cubicBezTo>
                  <a:pt x="13186" y="13155"/>
                  <a:pt x="11999" y="13655"/>
                  <a:pt x="10718" y="13655"/>
                </a:cubicBezTo>
                <a:cubicBezTo>
                  <a:pt x="9469" y="13655"/>
                  <a:pt x="8281" y="13155"/>
                  <a:pt x="7375" y="12280"/>
                </a:cubicBezTo>
                <a:cubicBezTo>
                  <a:pt x="6375" y="13280"/>
                  <a:pt x="6375" y="13280"/>
                  <a:pt x="6375" y="13280"/>
                </a:cubicBezTo>
                <a:cubicBezTo>
                  <a:pt x="5312" y="9311"/>
                  <a:pt x="5312" y="9311"/>
                  <a:pt x="5312" y="9311"/>
                </a:cubicBezTo>
                <a:cubicBezTo>
                  <a:pt x="9312" y="10374"/>
                  <a:pt x="9312" y="10374"/>
                  <a:pt x="9312" y="10374"/>
                </a:cubicBezTo>
                <a:cubicBezTo>
                  <a:pt x="8312" y="11343"/>
                  <a:pt x="8312" y="11343"/>
                  <a:pt x="8312" y="11343"/>
                </a:cubicBezTo>
                <a:cubicBezTo>
                  <a:pt x="8969" y="11968"/>
                  <a:pt x="9812" y="12311"/>
                  <a:pt x="10718" y="12311"/>
                </a:cubicBezTo>
                <a:cubicBezTo>
                  <a:pt x="11655" y="12311"/>
                  <a:pt x="12499" y="11968"/>
                  <a:pt x="13155" y="11311"/>
                </a:cubicBezTo>
                <a:cubicBezTo>
                  <a:pt x="13624" y="10843"/>
                  <a:pt x="13968" y="10249"/>
                  <a:pt x="14093" y="9593"/>
                </a:cubicBezTo>
                <a:cubicBezTo>
                  <a:pt x="14186" y="9218"/>
                  <a:pt x="14530" y="8999"/>
                  <a:pt x="14874" y="9093"/>
                </a:cubicBezTo>
                <a:cubicBezTo>
                  <a:pt x="15249" y="9155"/>
                  <a:pt x="15468" y="9499"/>
                  <a:pt x="15405" y="9874"/>
                </a:cubicBezTo>
                <a:close/>
                <a:moveTo>
                  <a:pt x="19311" y="1656"/>
                </a:moveTo>
                <a:lnTo>
                  <a:pt x="19311" y="1656"/>
                </a:lnTo>
                <a:cubicBezTo>
                  <a:pt x="15155" y="1656"/>
                  <a:pt x="15155" y="1656"/>
                  <a:pt x="15155" y="1656"/>
                </a:cubicBezTo>
                <a:cubicBezTo>
                  <a:pt x="14436" y="656"/>
                  <a:pt x="14436" y="656"/>
                  <a:pt x="14436" y="656"/>
                </a:cubicBezTo>
                <a:cubicBezTo>
                  <a:pt x="14155" y="281"/>
                  <a:pt x="13593" y="0"/>
                  <a:pt x="13124" y="0"/>
                </a:cubicBezTo>
                <a:cubicBezTo>
                  <a:pt x="8187" y="0"/>
                  <a:pt x="8187" y="0"/>
                  <a:pt x="8187" y="0"/>
                </a:cubicBezTo>
                <a:cubicBezTo>
                  <a:pt x="7719" y="0"/>
                  <a:pt x="7156" y="281"/>
                  <a:pt x="6875" y="656"/>
                </a:cubicBezTo>
                <a:cubicBezTo>
                  <a:pt x="6156" y="1656"/>
                  <a:pt x="6156" y="1656"/>
                  <a:pt x="6156" y="1656"/>
                </a:cubicBezTo>
                <a:cubicBezTo>
                  <a:pt x="2000" y="1656"/>
                  <a:pt x="2000" y="1656"/>
                  <a:pt x="2000" y="1656"/>
                </a:cubicBezTo>
                <a:cubicBezTo>
                  <a:pt x="875" y="1656"/>
                  <a:pt x="0" y="2562"/>
                  <a:pt x="0" y="3656"/>
                </a:cubicBezTo>
                <a:cubicBezTo>
                  <a:pt x="0" y="13655"/>
                  <a:pt x="0" y="13655"/>
                  <a:pt x="0" y="13655"/>
                </a:cubicBezTo>
                <a:cubicBezTo>
                  <a:pt x="0" y="14749"/>
                  <a:pt x="875" y="15655"/>
                  <a:pt x="2000" y="15655"/>
                </a:cubicBezTo>
                <a:cubicBezTo>
                  <a:pt x="19311" y="15655"/>
                  <a:pt x="19311" y="15655"/>
                  <a:pt x="19311" y="15655"/>
                </a:cubicBezTo>
                <a:cubicBezTo>
                  <a:pt x="20436" y="15655"/>
                  <a:pt x="21311" y="14749"/>
                  <a:pt x="21311" y="13655"/>
                </a:cubicBezTo>
                <a:cubicBezTo>
                  <a:pt x="21311" y="3656"/>
                  <a:pt x="21311" y="3656"/>
                  <a:pt x="21311" y="3656"/>
                </a:cubicBezTo>
                <a:cubicBezTo>
                  <a:pt x="21311" y="2562"/>
                  <a:pt x="20436" y="1656"/>
                  <a:pt x="19311" y="16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082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76798"/>
            <a:ext cx="8686800" cy="513117"/>
          </a:xfrm>
        </p:spPr>
        <p:txBody>
          <a:bodyPr lIns="457200"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41959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5460468"/>
            <a:ext cx="8686800" cy="553686"/>
          </a:xfrm>
        </p:spPr>
        <p:txBody>
          <a:bodyPr lIns="457200"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Picture with Caption</a:t>
            </a:r>
          </a:p>
        </p:txBody>
      </p:sp>
    </p:spTree>
    <p:extLst>
      <p:ext uri="{BB962C8B-B14F-4D97-AF65-F5344CB8AC3E}">
        <p14:creationId xmlns:p14="http://schemas.microsoft.com/office/powerpoint/2010/main" val="1806434067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22464" y="6035040"/>
            <a:ext cx="1621536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Questions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3648672" y="2202399"/>
            <a:ext cx="1846660" cy="2453202"/>
            <a:chOff x="600678" y="1980800"/>
            <a:chExt cx="1846660" cy="2453202"/>
          </a:xfrm>
        </p:grpSpPr>
        <p:sp>
          <p:nvSpPr>
            <p:cNvPr id="14" name="TextBox 13"/>
            <p:cNvSpPr txBox="1"/>
            <p:nvPr userDrawn="1"/>
          </p:nvSpPr>
          <p:spPr>
            <a:xfrm>
              <a:off x="600678" y="3990804"/>
              <a:ext cx="1846660" cy="443198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3600" i="1">
                  <a:solidFill>
                    <a:schemeClr val="accent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Questions</a:t>
              </a:r>
            </a:p>
          </p:txBody>
        </p:sp>
        <p:grpSp>
          <p:nvGrpSpPr>
            <p:cNvPr id="15" name="Group 14"/>
            <p:cNvGrpSpPr/>
            <p:nvPr userDrawn="1"/>
          </p:nvGrpSpPr>
          <p:grpSpPr>
            <a:xfrm>
              <a:off x="939802" y="1980800"/>
              <a:ext cx="1168398" cy="1707904"/>
              <a:chOff x="2911475" y="1220788"/>
              <a:chExt cx="3486150" cy="5095875"/>
            </a:xfrm>
            <a:solidFill>
              <a:schemeClr val="accent1"/>
            </a:solidFill>
          </p:grpSpPr>
          <p:sp>
            <p:nvSpPr>
              <p:cNvPr id="16" name="Freeform 1"/>
              <p:cNvSpPr>
                <a:spLocks noChangeArrowheads="1"/>
              </p:cNvSpPr>
              <p:nvPr/>
            </p:nvSpPr>
            <p:spPr bwMode="auto">
              <a:xfrm>
                <a:off x="4181475" y="1220788"/>
                <a:ext cx="2216150" cy="4083050"/>
              </a:xfrm>
              <a:custGeom>
                <a:avLst/>
                <a:gdLst>
                  <a:gd name="T0" fmla="*/ 500 w 6157"/>
                  <a:gd name="T1" fmla="*/ 9655 h 11344"/>
                  <a:gd name="T2" fmla="*/ 500 w 6157"/>
                  <a:gd name="T3" fmla="*/ 9655 h 11344"/>
                  <a:gd name="T4" fmla="*/ 2406 w 6157"/>
                  <a:gd name="T5" fmla="*/ 11343 h 11344"/>
                  <a:gd name="T6" fmla="*/ 2562 w 6157"/>
                  <a:gd name="T7" fmla="*/ 10343 h 11344"/>
                  <a:gd name="T8" fmla="*/ 1063 w 6157"/>
                  <a:gd name="T9" fmla="*/ 9093 h 11344"/>
                  <a:gd name="T10" fmla="*/ 6156 w 6157"/>
                  <a:gd name="T11" fmla="*/ 0 h 11344"/>
                  <a:gd name="T12" fmla="*/ 500 w 6157"/>
                  <a:gd name="T13" fmla="*/ 9655 h 1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7" h="11344">
                    <a:moveTo>
                      <a:pt x="500" y="9655"/>
                    </a:moveTo>
                    <a:lnTo>
                      <a:pt x="500" y="9655"/>
                    </a:lnTo>
                    <a:cubicBezTo>
                      <a:pt x="782" y="10562"/>
                      <a:pt x="1563" y="11062"/>
                      <a:pt x="2406" y="11343"/>
                    </a:cubicBezTo>
                    <a:cubicBezTo>
                      <a:pt x="2562" y="10343"/>
                      <a:pt x="2562" y="10343"/>
                      <a:pt x="2562" y="10343"/>
                    </a:cubicBezTo>
                    <a:cubicBezTo>
                      <a:pt x="1938" y="10093"/>
                      <a:pt x="1375" y="9718"/>
                      <a:pt x="1063" y="9093"/>
                    </a:cubicBezTo>
                    <a:cubicBezTo>
                      <a:pt x="438" y="7718"/>
                      <a:pt x="1188" y="5125"/>
                      <a:pt x="6156" y="0"/>
                    </a:cubicBezTo>
                    <a:cubicBezTo>
                      <a:pt x="1063" y="5125"/>
                      <a:pt x="0" y="8030"/>
                      <a:pt x="500" y="96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7" name="Freeform 2"/>
              <p:cNvSpPr>
                <a:spLocks noChangeArrowheads="1"/>
              </p:cNvSpPr>
              <p:nvPr/>
            </p:nvSpPr>
            <p:spPr bwMode="auto">
              <a:xfrm>
                <a:off x="3800475" y="1265238"/>
                <a:ext cx="2541588" cy="4578350"/>
              </a:xfrm>
              <a:custGeom>
                <a:avLst/>
                <a:gdLst>
                  <a:gd name="T0" fmla="*/ 3406 w 7062"/>
                  <a:gd name="T1" fmla="*/ 11562 h 12719"/>
                  <a:gd name="T2" fmla="*/ 3406 w 7062"/>
                  <a:gd name="T3" fmla="*/ 11562 h 12719"/>
                  <a:gd name="T4" fmla="*/ 1344 w 7062"/>
                  <a:gd name="T5" fmla="*/ 9780 h 12719"/>
                  <a:gd name="T6" fmla="*/ 7061 w 7062"/>
                  <a:gd name="T7" fmla="*/ 0 h 12719"/>
                  <a:gd name="T8" fmla="*/ 750 w 7062"/>
                  <a:gd name="T9" fmla="*/ 10968 h 12719"/>
                  <a:gd name="T10" fmla="*/ 3219 w 7062"/>
                  <a:gd name="T11" fmla="*/ 12718 h 12719"/>
                  <a:gd name="T12" fmla="*/ 3406 w 7062"/>
                  <a:gd name="T13" fmla="*/ 11562 h 12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62" h="12719">
                    <a:moveTo>
                      <a:pt x="3406" y="11562"/>
                    </a:moveTo>
                    <a:lnTo>
                      <a:pt x="3406" y="11562"/>
                    </a:lnTo>
                    <a:cubicBezTo>
                      <a:pt x="2500" y="11280"/>
                      <a:pt x="1656" y="10749"/>
                      <a:pt x="1344" y="9780"/>
                    </a:cubicBezTo>
                    <a:cubicBezTo>
                      <a:pt x="781" y="8155"/>
                      <a:pt x="1844" y="5219"/>
                      <a:pt x="7061" y="0"/>
                    </a:cubicBezTo>
                    <a:cubicBezTo>
                      <a:pt x="969" y="6000"/>
                      <a:pt x="0" y="9218"/>
                      <a:pt x="750" y="10968"/>
                    </a:cubicBezTo>
                    <a:cubicBezTo>
                      <a:pt x="1219" y="11968"/>
                      <a:pt x="2250" y="12468"/>
                      <a:pt x="3219" y="12718"/>
                    </a:cubicBezTo>
                    <a:lnTo>
                      <a:pt x="3406" y="115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Freeform 3"/>
              <p:cNvSpPr>
                <a:spLocks noChangeArrowheads="1"/>
              </p:cNvSpPr>
              <p:nvPr/>
            </p:nvSpPr>
            <p:spPr bwMode="auto">
              <a:xfrm>
                <a:off x="2911475" y="1298575"/>
                <a:ext cx="3397250" cy="5018088"/>
              </a:xfrm>
              <a:custGeom>
                <a:avLst/>
                <a:gdLst>
                  <a:gd name="T0" fmla="*/ 3156 w 9438"/>
                  <a:gd name="T1" fmla="*/ 11405 h 13937"/>
                  <a:gd name="T2" fmla="*/ 3156 w 9438"/>
                  <a:gd name="T3" fmla="*/ 11405 h 13937"/>
                  <a:gd name="T4" fmla="*/ 9437 w 9438"/>
                  <a:gd name="T5" fmla="*/ 0 h 13937"/>
                  <a:gd name="T6" fmla="*/ 3938 w 9438"/>
                  <a:gd name="T7" fmla="*/ 13468 h 13937"/>
                  <a:gd name="T8" fmla="*/ 5469 w 9438"/>
                  <a:gd name="T9" fmla="*/ 13936 h 13937"/>
                  <a:gd name="T10" fmla="*/ 5594 w 9438"/>
                  <a:gd name="T11" fmla="*/ 13030 h 13937"/>
                  <a:gd name="T12" fmla="*/ 3156 w 9438"/>
                  <a:gd name="T13" fmla="*/ 11405 h 13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8" h="13937">
                    <a:moveTo>
                      <a:pt x="3156" y="11405"/>
                    </a:moveTo>
                    <a:lnTo>
                      <a:pt x="3156" y="11405"/>
                    </a:lnTo>
                    <a:cubicBezTo>
                      <a:pt x="2188" y="9718"/>
                      <a:pt x="2938" y="6406"/>
                      <a:pt x="9437" y="0"/>
                    </a:cubicBezTo>
                    <a:cubicBezTo>
                      <a:pt x="0" y="9186"/>
                      <a:pt x="1594" y="12374"/>
                      <a:pt x="3938" y="13468"/>
                    </a:cubicBezTo>
                    <a:cubicBezTo>
                      <a:pt x="4438" y="13718"/>
                      <a:pt x="4969" y="13843"/>
                      <a:pt x="5469" y="13936"/>
                    </a:cubicBezTo>
                    <a:cubicBezTo>
                      <a:pt x="5594" y="13030"/>
                      <a:pt x="5594" y="13030"/>
                      <a:pt x="5594" y="13030"/>
                    </a:cubicBezTo>
                    <a:cubicBezTo>
                      <a:pt x="4719" y="12811"/>
                      <a:pt x="3656" y="12343"/>
                      <a:pt x="3156" y="114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</p:grp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22464" y="6035040"/>
            <a:ext cx="1621536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Contact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76208" y="480179"/>
            <a:ext cx="4114336" cy="1390926"/>
          </a:xfrm>
        </p:spPr>
        <p:txBody>
          <a:bodyPr anchor="ctr"/>
          <a:lstStyle>
            <a:lvl1pPr algn="ctr">
              <a:defRPr sz="2000" baseline="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214" y="1988717"/>
            <a:ext cx="4118330" cy="1390926"/>
          </a:xfrm>
        </p:spPr>
        <p:txBody>
          <a:bodyPr anchor="ctr"/>
          <a:lstStyle>
            <a:lvl1pPr algn="ctr"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214" y="3497255"/>
            <a:ext cx="4118330" cy="1390926"/>
          </a:xfrm>
        </p:spPr>
        <p:txBody>
          <a:bodyPr anchor="ctr"/>
          <a:lstStyle>
            <a:lvl1pPr algn="ctr"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214" y="5005793"/>
            <a:ext cx="4118330" cy="1390926"/>
          </a:xfrm>
        </p:spPr>
        <p:txBody>
          <a:bodyPr anchor="ctr"/>
          <a:lstStyle>
            <a:lvl1pPr algn="ctr"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33" name="Straight Connector 32"/>
          <p:cNvCxnSpPr/>
          <p:nvPr userDrawn="1"/>
        </p:nvCxnSpPr>
        <p:spPr>
          <a:xfrm>
            <a:off x="4575744" y="1929911"/>
            <a:ext cx="4114800" cy="0"/>
          </a:xfrm>
          <a:prstGeom prst="line">
            <a:avLst/>
          </a:prstGeom>
          <a:ln w="12700" cap="rnd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>
            <a:off x="4575744" y="3438449"/>
            <a:ext cx="4114800" cy="0"/>
          </a:xfrm>
          <a:prstGeom prst="line">
            <a:avLst/>
          </a:prstGeom>
          <a:ln w="12700" cap="rnd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>
            <a:off x="4575744" y="4946987"/>
            <a:ext cx="4114800" cy="0"/>
          </a:xfrm>
          <a:prstGeom prst="line">
            <a:avLst/>
          </a:prstGeom>
          <a:ln w="12700" cap="rnd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1144668" y="4212403"/>
            <a:ext cx="2282676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Get in touch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701802" y="2202399"/>
            <a:ext cx="1168398" cy="1707904"/>
            <a:chOff x="2911475" y="1220788"/>
            <a:chExt cx="3486150" cy="5095875"/>
          </a:xfrm>
          <a:solidFill>
            <a:schemeClr val="accent1"/>
          </a:solidFill>
        </p:grpSpPr>
        <p:sp>
          <p:nvSpPr>
            <p:cNvPr id="24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6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7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1"/>
            <a:ext cx="9143999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Contact (Blue)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76208" y="480179"/>
            <a:ext cx="4114336" cy="1390926"/>
          </a:xfrm>
        </p:spPr>
        <p:txBody>
          <a:bodyPr anchor="ctr"/>
          <a:lstStyle>
            <a:lvl1pPr algn="ctr"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572214" y="1988717"/>
            <a:ext cx="4118330" cy="1390926"/>
          </a:xfrm>
        </p:spPr>
        <p:txBody>
          <a:bodyPr anchor="ctr"/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214" y="3497255"/>
            <a:ext cx="4118330" cy="1390926"/>
          </a:xfrm>
        </p:spPr>
        <p:txBody>
          <a:bodyPr anchor="ctr"/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214" y="5005793"/>
            <a:ext cx="4118330" cy="1390926"/>
          </a:xfrm>
        </p:spPr>
        <p:txBody>
          <a:bodyPr anchor="ctr"/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4575744" y="1929911"/>
            <a:ext cx="4114800" cy="0"/>
          </a:xfrm>
          <a:prstGeom prst="line">
            <a:avLst/>
          </a:prstGeom>
          <a:ln w="12700" cap="rnd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>
          <a:xfrm>
            <a:off x="4575744" y="3438449"/>
            <a:ext cx="4114800" cy="0"/>
          </a:xfrm>
          <a:prstGeom prst="line">
            <a:avLst/>
          </a:prstGeom>
          <a:ln w="12700" cap="rnd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4575744" y="4946987"/>
            <a:ext cx="4114800" cy="0"/>
          </a:xfrm>
          <a:prstGeom prst="line">
            <a:avLst/>
          </a:prstGeom>
          <a:ln w="12700" cap="rnd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1144668" y="4212403"/>
            <a:ext cx="2282676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Get in touch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701802" y="2202399"/>
            <a:ext cx="1168398" cy="1707904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24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"/>
            <a:ext cx="9143999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Questions (Blue)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3648672" y="4212403"/>
            <a:ext cx="1846660" cy="44319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Questions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87796" y="2202399"/>
            <a:ext cx="1168398" cy="1707904"/>
            <a:chOff x="2911475" y="1220788"/>
            <a:chExt cx="3486150" cy="5095875"/>
          </a:xfrm>
          <a:solidFill>
            <a:schemeClr val="bg1"/>
          </a:solidFill>
        </p:grpSpPr>
        <p:sp>
          <p:nvSpPr>
            <p:cNvPr id="17" name="Freeform 1"/>
            <p:cNvSpPr>
              <a:spLocks noChangeArrowheads="1"/>
            </p:cNvSpPr>
            <p:nvPr/>
          </p:nvSpPr>
          <p:spPr bwMode="auto">
            <a:xfrm>
              <a:off x="4181475" y="1220788"/>
              <a:ext cx="2216150" cy="4083050"/>
            </a:xfrm>
            <a:custGeom>
              <a:avLst/>
              <a:gdLst>
                <a:gd name="T0" fmla="*/ 500 w 6157"/>
                <a:gd name="T1" fmla="*/ 9655 h 11344"/>
                <a:gd name="T2" fmla="*/ 500 w 6157"/>
                <a:gd name="T3" fmla="*/ 9655 h 11344"/>
                <a:gd name="T4" fmla="*/ 2406 w 6157"/>
                <a:gd name="T5" fmla="*/ 11343 h 11344"/>
                <a:gd name="T6" fmla="*/ 2562 w 6157"/>
                <a:gd name="T7" fmla="*/ 10343 h 11344"/>
                <a:gd name="T8" fmla="*/ 1063 w 6157"/>
                <a:gd name="T9" fmla="*/ 9093 h 11344"/>
                <a:gd name="T10" fmla="*/ 6156 w 6157"/>
                <a:gd name="T11" fmla="*/ 0 h 11344"/>
                <a:gd name="T12" fmla="*/ 500 w 6157"/>
                <a:gd name="T13" fmla="*/ 9655 h 1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7" h="11344">
                  <a:moveTo>
                    <a:pt x="500" y="9655"/>
                  </a:moveTo>
                  <a:lnTo>
                    <a:pt x="500" y="9655"/>
                  </a:lnTo>
                  <a:cubicBezTo>
                    <a:pt x="782" y="10562"/>
                    <a:pt x="1563" y="11062"/>
                    <a:pt x="2406" y="11343"/>
                  </a:cubicBezTo>
                  <a:cubicBezTo>
                    <a:pt x="2562" y="10343"/>
                    <a:pt x="2562" y="10343"/>
                    <a:pt x="2562" y="10343"/>
                  </a:cubicBezTo>
                  <a:cubicBezTo>
                    <a:pt x="1938" y="10093"/>
                    <a:pt x="1375" y="9718"/>
                    <a:pt x="1063" y="9093"/>
                  </a:cubicBezTo>
                  <a:cubicBezTo>
                    <a:pt x="438" y="7718"/>
                    <a:pt x="1188" y="5125"/>
                    <a:pt x="6156" y="0"/>
                  </a:cubicBezTo>
                  <a:cubicBezTo>
                    <a:pt x="1063" y="5125"/>
                    <a:pt x="0" y="8030"/>
                    <a:pt x="500" y="96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2"/>
            <p:cNvSpPr>
              <a:spLocks noChangeArrowheads="1"/>
            </p:cNvSpPr>
            <p:nvPr/>
          </p:nvSpPr>
          <p:spPr bwMode="auto">
            <a:xfrm>
              <a:off x="3800475" y="1265238"/>
              <a:ext cx="2541588" cy="4578350"/>
            </a:xfrm>
            <a:custGeom>
              <a:avLst/>
              <a:gdLst>
                <a:gd name="T0" fmla="*/ 3406 w 7062"/>
                <a:gd name="T1" fmla="*/ 11562 h 12719"/>
                <a:gd name="T2" fmla="*/ 3406 w 7062"/>
                <a:gd name="T3" fmla="*/ 11562 h 12719"/>
                <a:gd name="T4" fmla="*/ 1344 w 7062"/>
                <a:gd name="T5" fmla="*/ 9780 h 12719"/>
                <a:gd name="T6" fmla="*/ 7061 w 7062"/>
                <a:gd name="T7" fmla="*/ 0 h 12719"/>
                <a:gd name="T8" fmla="*/ 750 w 7062"/>
                <a:gd name="T9" fmla="*/ 10968 h 12719"/>
                <a:gd name="T10" fmla="*/ 3219 w 7062"/>
                <a:gd name="T11" fmla="*/ 12718 h 12719"/>
                <a:gd name="T12" fmla="*/ 3406 w 7062"/>
                <a:gd name="T13" fmla="*/ 11562 h 12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2" h="12719">
                  <a:moveTo>
                    <a:pt x="3406" y="11562"/>
                  </a:moveTo>
                  <a:lnTo>
                    <a:pt x="3406" y="11562"/>
                  </a:lnTo>
                  <a:cubicBezTo>
                    <a:pt x="2500" y="11280"/>
                    <a:pt x="1656" y="10749"/>
                    <a:pt x="1344" y="9780"/>
                  </a:cubicBezTo>
                  <a:cubicBezTo>
                    <a:pt x="781" y="8155"/>
                    <a:pt x="1844" y="5219"/>
                    <a:pt x="7061" y="0"/>
                  </a:cubicBezTo>
                  <a:cubicBezTo>
                    <a:pt x="969" y="6000"/>
                    <a:pt x="0" y="9218"/>
                    <a:pt x="750" y="10968"/>
                  </a:cubicBezTo>
                  <a:cubicBezTo>
                    <a:pt x="1219" y="11968"/>
                    <a:pt x="2250" y="12468"/>
                    <a:pt x="3219" y="12718"/>
                  </a:cubicBezTo>
                  <a:lnTo>
                    <a:pt x="3406" y="115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3"/>
            <p:cNvSpPr>
              <a:spLocks noChangeArrowheads="1"/>
            </p:cNvSpPr>
            <p:nvPr/>
          </p:nvSpPr>
          <p:spPr bwMode="auto">
            <a:xfrm>
              <a:off x="2911475" y="1298575"/>
              <a:ext cx="3397250" cy="5018088"/>
            </a:xfrm>
            <a:custGeom>
              <a:avLst/>
              <a:gdLst>
                <a:gd name="T0" fmla="*/ 3156 w 9438"/>
                <a:gd name="T1" fmla="*/ 11405 h 13937"/>
                <a:gd name="T2" fmla="*/ 3156 w 9438"/>
                <a:gd name="T3" fmla="*/ 11405 h 13937"/>
                <a:gd name="T4" fmla="*/ 9437 w 9438"/>
                <a:gd name="T5" fmla="*/ 0 h 13937"/>
                <a:gd name="T6" fmla="*/ 3938 w 9438"/>
                <a:gd name="T7" fmla="*/ 13468 h 13937"/>
                <a:gd name="T8" fmla="*/ 5469 w 9438"/>
                <a:gd name="T9" fmla="*/ 13936 h 13937"/>
                <a:gd name="T10" fmla="*/ 5594 w 9438"/>
                <a:gd name="T11" fmla="*/ 13030 h 13937"/>
                <a:gd name="T12" fmla="*/ 3156 w 9438"/>
                <a:gd name="T13" fmla="*/ 11405 h 1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8" h="13937">
                  <a:moveTo>
                    <a:pt x="3156" y="11405"/>
                  </a:moveTo>
                  <a:lnTo>
                    <a:pt x="3156" y="11405"/>
                  </a:lnTo>
                  <a:cubicBezTo>
                    <a:pt x="2188" y="9718"/>
                    <a:pt x="2938" y="6406"/>
                    <a:pt x="9437" y="0"/>
                  </a:cubicBezTo>
                  <a:cubicBezTo>
                    <a:pt x="0" y="9186"/>
                    <a:pt x="1594" y="12374"/>
                    <a:pt x="3938" y="13468"/>
                  </a:cubicBezTo>
                  <a:cubicBezTo>
                    <a:pt x="4438" y="13718"/>
                    <a:pt x="4969" y="13843"/>
                    <a:pt x="5469" y="13936"/>
                  </a:cubicBezTo>
                  <a:cubicBezTo>
                    <a:pt x="5594" y="13030"/>
                    <a:pt x="5594" y="13030"/>
                    <a:pt x="5594" y="13030"/>
                  </a:cubicBezTo>
                  <a:cubicBezTo>
                    <a:pt x="4719" y="12811"/>
                    <a:pt x="3656" y="12343"/>
                    <a:pt x="3156" y="114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22464" y="6035040"/>
            <a:ext cx="1621536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0" y="6035040"/>
            <a:ext cx="1621536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Thank You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994611" y="6035040"/>
            <a:ext cx="7154779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8" cy="3227841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tx2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47196969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Thank You (Blue)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7" cy="322784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51003482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8" cy="3227841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tx2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24871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Thank You (Image)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lang="en-US" sz="900" i="1"/>
            </a:br>
            <a:r>
              <a:rPr lang="en-US" sz="900" i="1"/>
              <a:t>Change background</a:t>
            </a:r>
            <a:r>
              <a:rPr lang="en-US" sz="900" i="1" baseline="0"/>
              <a:t> image </a:t>
            </a:r>
            <a:br>
              <a:rPr lang="en-US" sz="900" i="1" baseline="0"/>
            </a:br>
            <a:r>
              <a:rPr lang="en-US" sz="900" i="1"/>
              <a:t>in Slide Master by temporarily moving the semi-transparent</a:t>
            </a:r>
            <a:r>
              <a:rPr lang="en-US" sz="900" i="1" baseline="0"/>
              <a:t> box (set at 30%) and right-clicking the image and selecting “change picture”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900" i="1" baseline="0"/>
              <a:t>Select your photo using </a:t>
            </a:r>
            <a:br>
              <a:rPr lang="en-US" sz="900" i="1" baseline="0"/>
            </a:br>
            <a:r>
              <a:rPr lang="en-US" sz="900" i="1" baseline="0"/>
              <a:t>NCQA Vibe Guide, available </a:t>
            </a:r>
            <a:br>
              <a:rPr lang="en-US" sz="900" i="1" baseline="0"/>
            </a:br>
            <a:r>
              <a:rPr lang="en-US" sz="900" i="1" baseline="0"/>
              <a:t>on Intranet or from </a:t>
            </a:r>
            <a:br>
              <a:rPr lang="en-US" sz="900" i="1" baseline="0"/>
            </a:br>
            <a:r>
              <a:rPr lang="en-US" sz="900" i="1" baseline="0"/>
              <a:t>Marketing &amp; Communications Staff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 baseline="0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</p:txBody>
      </p:sp>
      <p:sp>
        <p:nvSpPr>
          <p:cNvPr id="13" name="Freeform 12"/>
          <p:cNvSpPr>
            <a:spLocks noChangeArrowheads="1"/>
          </p:cNvSpPr>
          <p:nvPr userDrawn="1"/>
        </p:nvSpPr>
        <p:spPr bwMode="auto">
          <a:xfrm flipH="1">
            <a:off x="10570472" y="692141"/>
            <a:ext cx="289582" cy="212708"/>
          </a:xfrm>
          <a:custGeom>
            <a:avLst/>
            <a:gdLst>
              <a:gd name="T0" fmla="*/ 11999 w 21312"/>
              <a:gd name="T1" fmla="*/ 6844 h 15656"/>
              <a:gd name="T2" fmla="*/ 11999 w 21312"/>
              <a:gd name="T3" fmla="*/ 6844 h 15656"/>
              <a:gd name="T4" fmla="*/ 12999 w 21312"/>
              <a:gd name="T5" fmla="*/ 5875 h 15656"/>
              <a:gd name="T6" fmla="*/ 8156 w 21312"/>
              <a:gd name="T7" fmla="*/ 5906 h 15656"/>
              <a:gd name="T8" fmla="*/ 7219 w 21312"/>
              <a:gd name="T9" fmla="*/ 7625 h 15656"/>
              <a:gd name="T10" fmla="*/ 6562 w 21312"/>
              <a:gd name="T11" fmla="*/ 8155 h 15656"/>
              <a:gd name="T12" fmla="*/ 6437 w 21312"/>
              <a:gd name="T13" fmla="*/ 8124 h 15656"/>
              <a:gd name="T14" fmla="*/ 5906 w 21312"/>
              <a:gd name="T15" fmla="*/ 7343 h 15656"/>
              <a:gd name="T16" fmla="*/ 7219 w 21312"/>
              <a:gd name="T17" fmla="*/ 4969 h 15656"/>
              <a:gd name="T18" fmla="*/ 13936 w 21312"/>
              <a:gd name="T19" fmla="*/ 4937 h 15656"/>
              <a:gd name="T20" fmla="*/ 14936 w 21312"/>
              <a:gd name="T21" fmla="*/ 3937 h 15656"/>
              <a:gd name="T22" fmla="*/ 15999 w 21312"/>
              <a:gd name="T23" fmla="*/ 7905 h 15656"/>
              <a:gd name="T24" fmla="*/ 11999 w 21312"/>
              <a:gd name="T25" fmla="*/ 6844 h 15656"/>
              <a:gd name="T26" fmla="*/ 15405 w 21312"/>
              <a:gd name="T27" fmla="*/ 9874 h 15656"/>
              <a:gd name="T28" fmla="*/ 15405 w 21312"/>
              <a:gd name="T29" fmla="*/ 9874 h 15656"/>
              <a:gd name="T30" fmla="*/ 14093 w 21312"/>
              <a:gd name="T31" fmla="*/ 12249 h 15656"/>
              <a:gd name="T32" fmla="*/ 10718 w 21312"/>
              <a:gd name="T33" fmla="*/ 13655 h 15656"/>
              <a:gd name="T34" fmla="*/ 7375 w 21312"/>
              <a:gd name="T35" fmla="*/ 12280 h 15656"/>
              <a:gd name="T36" fmla="*/ 6375 w 21312"/>
              <a:gd name="T37" fmla="*/ 13280 h 15656"/>
              <a:gd name="T38" fmla="*/ 5312 w 21312"/>
              <a:gd name="T39" fmla="*/ 9311 h 15656"/>
              <a:gd name="T40" fmla="*/ 9312 w 21312"/>
              <a:gd name="T41" fmla="*/ 10374 h 15656"/>
              <a:gd name="T42" fmla="*/ 8312 w 21312"/>
              <a:gd name="T43" fmla="*/ 11343 h 15656"/>
              <a:gd name="T44" fmla="*/ 10718 w 21312"/>
              <a:gd name="T45" fmla="*/ 12311 h 15656"/>
              <a:gd name="T46" fmla="*/ 13155 w 21312"/>
              <a:gd name="T47" fmla="*/ 11311 h 15656"/>
              <a:gd name="T48" fmla="*/ 14093 w 21312"/>
              <a:gd name="T49" fmla="*/ 9593 h 15656"/>
              <a:gd name="T50" fmla="*/ 14874 w 21312"/>
              <a:gd name="T51" fmla="*/ 9093 h 15656"/>
              <a:gd name="T52" fmla="*/ 15405 w 21312"/>
              <a:gd name="T53" fmla="*/ 9874 h 15656"/>
              <a:gd name="T54" fmla="*/ 19311 w 21312"/>
              <a:gd name="T55" fmla="*/ 1656 h 15656"/>
              <a:gd name="T56" fmla="*/ 19311 w 21312"/>
              <a:gd name="T57" fmla="*/ 1656 h 15656"/>
              <a:gd name="T58" fmla="*/ 15155 w 21312"/>
              <a:gd name="T59" fmla="*/ 1656 h 15656"/>
              <a:gd name="T60" fmla="*/ 14436 w 21312"/>
              <a:gd name="T61" fmla="*/ 656 h 15656"/>
              <a:gd name="T62" fmla="*/ 13124 w 21312"/>
              <a:gd name="T63" fmla="*/ 0 h 15656"/>
              <a:gd name="T64" fmla="*/ 8187 w 21312"/>
              <a:gd name="T65" fmla="*/ 0 h 15656"/>
              <a:gd name="T66" fmla="*/ 6875 w 21312"/>
              <a:gd name="T67" fmla="*/ 656 h 15656"/>
              <a:gd name="T68" fmla="*/ 6156 w 21312"/>
              <a:gd name="T69" fmla="*/ 1656 h 15656"/>
              <a:gd name="T70" fmla="*/ 2000 w 21312"/>
              <a:gd name="T71" fmla="*/ 1656 h 15656"/>
              <a:gd name="T72" fmla="*/ 0 w 21312"/>
              <a:gd name="T73" fmla="*/ 3656 h 15656"/>
              <a:gd name="T74" fmla="*/ 0 w 21312"/>
              <a:gd name="T75" fmla="*/ 13655 h 15656"/>
              <a:gd name="T76" fmla="*/ 2000 w 21312"/>
              <a:gd name="T77" fmla="*/ 15655 h 15656"/>
              <a:gd name="T78" fmla="*/ 19311 w 21312"/>
              <a:gd name="T79" fmla="*/ 15655 h 15656"/>
              <a:gd name="T80" fmla="*/ 21311 w 21312"/>
              <a:gd name="T81" fmla="*/ 13655 h 15656"/>
              <a:gd name="T82" fmla="*/ 21311 w 21312"/>
              <a:gd name="T83" fmla="*/ 3656 h 15656"/>
              <a:gd name="T84" fmla="*/ 19311 w 21312"/>
              <a:gd name="T85" fmla="*/ 1656 h 15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312" h="15656">
                <a:moveTo>
                  <a:pt x="11999" y="6844"/>
                </a:moveTo>
                <a:lnTo>
                  <a:pt x="11999" y="6844"/>
                </a:lnTo>
                <a:cubicBezTo>
                  <a:pt x="12999" y="5875"/>
                  <a:pt x="12999" y="5875"/>
                  <a:pt x="12999" y="5875"/>
                </a:cubicBezTo>
                <a:cubicBezTo>
                  <a:pt x="11655" y="4562"/>
                  <a:pt x="9500" y="4562"/>
                  <a:pt x="8156" y="5906"/>
                </a:cubicBezTo>
                <a:cubicBezTo>
                  <a:pt x="7687" y="6375"/>
                  <a:pt x="7343" y="6969"/>
                  <a:pt x="7219" y="7625"/>
                </a:cubicBezTo>
                <a:cubicBezTo>
                  <a:pt x="7156" y="7936"/>
                  <a:pt x="6875" y="8155"/>
                  <a:pt x="6562" y="8155"/>
                </a:cubicBezTo>
                <a:cubicBezTo>
                  <a:pt x="6531" y="8155"/>
                  <a:pt x="6469" y="8155"/>
                  <a:pt x="6437" y="8124"/>
                </a:cubicBezTo>
                <a:cubicBezTo>
                  <a:pt x="6062" y="8061"/>
                  <a:pt x="5844" y="7719"/>
                  <a:pt x="5906" y="7343"/>
                </a:cubicBezTo>
                <a:cubicBezTo>
                  <a:pt x="6094" y="6437"/>
                  <a:pt x="6562" y="5625"/>
                  <a:pt x="7219" y="4969"/>
                </a:cubicBezTo>
                <a:cubicBezTo>
                  <a:pt x="9062" y="3125"/>
                  <a:pt x="12061" y="3094"/>
                  <a:pt x="13936" y="4937"/>
                </a:cubicBezTo>
                <a:cubicBezTo>
                  <a:pt x="14936" y="3937"/>
                  <a:pt x="14936" y="3937"/>
                  <a:pt x="14936" y="3937"/>
                </a:cubicBezTo>
                <a:cubicBezTo>
                  <a:pt x="15999" y="7905"/>
                  <a:pt x="15999" y="7905"/>
                  <a:pt x="15999" y="7905"/>
                </a:cubicBezTo>
                <a:lnTo>
                  <a:pt x="11999" y="6844"/>
                </a:lnTo>
                <a:close/>
                <a:moveTo>
                  <a:pt x="15405" y="9874"/>
                </a:moveTo>
                <a:lnTo>
                  <a:pt x="15405" y="9874"/>
                </a:lnTo>
                <a:cubicBezTo>
                  <a:pt x="15218" y="10780"/>
                  <a:pt x="14749" y="11593"/>
                  <a:pt x="14093" y="12249"/>
                </a:cubicBezTo>
                <a:cubicBezTo>
                  <a:pt x="13186" y="13155"/>
                  <a:pt x="11999" y="13655"/>
                  <a:pt x="10718" y="13655"/>
                </a:cubicBezTo>
                <a:cubicBezTo>
                  <a:pt x="9469" y="13655"/>
                  <a:pt x="8281" y="13155"/>
                  <a:pt x="7375" y="12280"/>
                </a:cubicBezTo>
                <a:cubicBezTo>
                  <a:pt x="6375" y="13280"/>
                  <a:pt x="6375" y="13280"/>
                  <a:pt x="6375" y="13280"/>
                </a:cubicBezTo>
                <a:cubicBezTo>
                  <a:pt x="5312" y="9311"/>
                  <a:pt x="5312" y="9311"/>
                  <a:pt x="5312" y="9311"/>
                </a:cubicBezTo>
                <a:cubicBezTo>
                  <a:pt x="9312" y="10374"/>
                  <a:pt x="9312" y="10374"/>
                  <a:pt x="9312" y="10374"/>
                </a:cubicBezTo>
                <a:cubicBezTo>
                  <a:pt x="8312" y="11343"/>
                  <a:pt x="8312" y="11343"/>
                  <a:pt x="8312" y="11343"/>
                </a:cubicBezTo>
                <a:cubicBezTo>
                  <a:pt x="8969" y="11968"/>
                  <a:pt x="9812" y="12311"/>
                  <a:pt x="10718" y="12311"/>
                </a:cubicBezTo>
                <a:cubicBezTo>
                  <a:pt x="11655" y="12311"/>
                  <a:pt x="12499" y="11968"/>
                  <a:pt x="13155" y="11311"/>
                </a:cubicBezTo>
                <a:cubicBezTo>
                  <a:pt x="13624" y="10843"/>
                  <a:pt x="13968" y="10249"/>
                  <a:pt x="14093" y="9593"/>
                </a:cubicBezTo>
                <a:cubicBezTo>
                  <a:pt x="14186" y="9218"/>
                  <a:pt x="14530" y="8999"/>
                  <a:pt x="14874" y="9093"/>
                </a:cubicBezTo>
                <a:cubicBezTo>
                  <a:pt x="15249" y="9155"/>
                  <a:pt x="15468" y="9499"/>
                  <a:pt x="15405" y="9874"/>
                </a:cubicBezTo>
                <a:close/>
                <a:moveTo>
                  <a:pt x="19311" y="1656"/>
                </a:moveTo>
                <a:lnTo>
                  <a:pt x="19311" y="1656"/>
                </a:lnTo>
                <a:cubicBezTo>
                  <a:pt x="15155" y="1656"/>
                  <a:pt x="15155" y="1656"/>
                  <a:pt x="15155" y="1656"/>
                </a:cubicBezTo>
                <a:cubicBezTo>
                  <a:pt x="14436" y="656"/>
                  <a:pt x="14436" y="656"/>
                  <a:pt x="14436" y="656"/>
                </a:cubicBezTo>
                <a:cubicBezTo>
                  <a:pt x="14155" y="281"/>
                  <a:pt x="13593" y="0"/>
                  <a:pt x="13124" y="0"/>
                </a:cubicBezTo>
                <a:cubicBezTo>
                  <a:pt x="8187" y="0"/>
                  <a:pt x="8187" y="0"/>
                  <a:pt x="8187" y="0"/>
                </a:cubicBezTo>
                <a:cubicBezTo>
                  <a:pt x="7719" y="0"/>
                  <a:pt x="7156" y="281"/>
                  <a:pt x="6875" y="656"/>
                </a:cubicBezTo>
                <a:cubicBezTo>
                  <a:pt x="6156" y="1656"/>
                  <a:pt x="6156" y="1656"/>
                  <a:pt x="6156" y="1656"/>
                </a:cubicBezTo>
                <a:cubicBezTo>
                  <a:pt x="2000" y="1656"/>
                  <a:pt x="2000" y="1656"/>
                  <a:pt x="2000" y="1656"/>
                </a:cubicBezTo>
                <a:cubicBezTo>
                  <a:pt x="875" y="1656"/>
                  <a:pt x="0" y="2562"/>
                  <a:pt x="0" y="3656"/>
                </a:cubicBezTo>
                <a:cubicBezTo>
                  <a:pt x="0" y="13655"/>
                  <a:pt x="0" y="13655"/>
                  <a:pt x="0" y="13655"/>
                </a:cubicBezTo>
                <a:cubicBezTo>
                  <a:pt x="0" y="14749"/>
                  <a:pt x="875" y="15655"/>
                  <a:pt x="2000" y="15655"/>
                </a:cubicBezTo>
                <a:cubicBezTo>
                  <a:pt x="19311" y="15655"/>
                  <a:pt x="19311" y="15655"/>
                  <a:pt x="19311" y="15655"/>
                </a:cubicBezTo>
                <a:cubicBezTo>
                  <a:pt x="20436" y="15655"/>
                  <a:pt x="21311" y="14749"/>
                  <a:pt x="21311" y="13655"/>
                </a:cubicBezTo>
                <a:cubicBezTo>
                  <a:pt x="21311" y="3656"/>
                  <a:pt x="21311" y="3656"/>
                  <a:pt x="21311" y="3656"/>
                </a:cubicBezTo>
                <a:cubicBezTo>
                  <a:pt x="21311" y="2562"/>
                  <a:pt x="20436" y="1656"/>
                  <a:pt x="19311" y="16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56906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(Image 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Stock_83157857_LARGE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2" t="24794" r="12461" b="1686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56" y="1815080"/>
            <a:ext cx="5733287" cy="3227841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672847" y="4086156"/>
            <a:ext cx="2151230" cy="615553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algn="ctr"/>
            <a:r>
              <a:rPr lang="en-US" sz="4000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Thank you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9601200" y="0"/>
            <a:ext cx="2286000" cy="24871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t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en-US" sz="1100"/>
              <a:t>Thank You (Image Blue)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lang="en-US" sz="900" i="1"/>
            </a:br>
            <a:r>
              <a:rPr lang="en-US" sz="900" i="1"/>
              <a:t>Change background</a:t>
            </a:r>
            <a:r>
              <a:rPr lang="en-US" sz="900" i="1" baseline="0"/>
              <a:t> image </a:t>
            </a:r>
            <a:br>
              <a:rPr lang="en-US" sz="900" i="1" baseline="0"/>
            </a:br>
            <a:r>
              <a:rPr lang="en-US" sz="900" i="1"/>
              <a:t>in Slide Master by temporarily moving the semi-transparent</a:t>
            </a:r>
            <a:r>
              <a:rPr lang="en-US" sz="900" i="1" baseline="0"/>
              <a:t> box (set at 30%) and right-clicking the image and selecting “change picture”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900" i="1" baseline="0"/>
              <a:t>Select your photo using </a:t>
            </a:r>
            <a:br>
              <a:rPr lang="en-US" sz="900" i="1" baseline="0"/>
            </a:br>
            <a:r>
              <a:rPr lang="en-US" sz="900" i="1" baseline="0"/>
              <a:t>NCQA Vibe Guide, available </a:t>
            </a:r>
            <a:br>
              <a:rPr lang="en-US" sz="900" i="1" baseline="0"/>
            </a:br>
            <a:r>
              <a:rPr lang="en-US" sz="900" i="1" baseline="0"/>
              <a:t>on Intranet or from </a:t>
            </a:r>
            <a:br>
              <a:rPr lang="en-US" sz="900" i="1" baseline="0"/>
            </a:br>
            <a:r>
              <a:rPr lang="en-US" sz="900" i="1" baseline="0"/>
              <a:t>Marketing &amp; Communications Staff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 baseline="0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900" i="1"/>
          </a:p>
        </p:txBody>
      </p:sp>
      <p:sp>
        <p:nvSpPr>
          <p:cNvPr id="12" name="Freeform 11"/>
          <p:cNvSpPr>
            <a:spLocks noChangeArrowheads="1"/>
          </p:cNvSpPr>
          <p:nvPr userDrawn="1"/>
        </p:nvSpPr>
        <p:spPr bwMode="auto">
          <a:xfrm flipH="1">
            <a:off x="10570472" y="692141"/>
            <a:ext cx="289582" cy="212708"/>
          </a:xfrm>
          <a:custGeom>
            <a:avLst/>
            <a:gdLst>
              <a:gd name="T0" fmla="*/ 11999 w 21312"/>
              <a:gd name="T1" fmla="*/ 6844 h 15656"/>
              <a:gd name="T2" fmla="*/ 11999 w 21312"/>
              <a:gd name="T3" fmla="*/ 6844 h 15656"/>
              <a:gd name="T4" fmla="*/ 12999 w 21312"/>
              <a:gd name="T5" fmla="*/ 5875 h 15656"/>
              <a:gd name="T6" fmla="*/ 8156 w 21312"/>
              <a:gd name="T7" fmla="*/ 5906 h 15656"/>
              <a:gd name="T8" fmla="*/ 7219 w 21312"/>
              <a:gd name="T9" fmla="*/ 7625 h 15656"/>
              <a:gd name="T10" fmla="*/ 6562 w 21312"/>
              <a:gd name="T11" fmla="*/ 8155 h 15656"/>
              <a:gd name="T12" fmla="*/ 6437 w 21312"/>
              <a:gd name="T13" fmla="*/ 8124 h 15656"/>
              <a:gd name="T14" fmla="*/ 5906 w 21312"/>
              <a:gd name="T15" fmla="*/ 7343 h 15656"/>
              <a:gd name="T16" fmla="*/ 7219 w 21312"/>
              <a:gd name="T17" fmla="*/ 4969 h 15656"/>
              <a:gd name="T18" fmla="*/ 13936 w 21312"/>
              <a:gd name="T19" fmla="*/ 4937 h 15656"/>
              <a:gd name="T20" fmla="*/ 14936 w 21312"/>
              <a:gd name="T21" fmla="*/ 3937 h 15656"/>
              <a:gd name="T22" fmla="*/ 15999 w 21312"/>
              <a:gd name="T23" fmla="*/ 7905 h 15656"/>
              <a:gd name="T24" fmla="*/ 11999 w 21312"/>
              <a:gd name="T25" fmla="*/ 6844 h 15656"/>
              <a:gd name="T26" fmla="*/ 15405 w 21312"/>
              <a:gd name="T27" fmla="*/ 9874 h 15656"/>
              <a:gd name="T28" fmla="*/ 15405 w 21312"/>
              <a:gd name="T29" fmla="*/ 9874 h 15656"/>
              <a:gd name="T30" fmla="*/ 14093 w 21312"/>
              <a:gd name="T31" fmla="*/ 12249 h 15656"/>
              <a:gd name="T32" fmla="*/ 10718 w 21312"/>
              <a:gd name="T33" fmla="*/ 13655 h 15656"/>
              <a:gd name="T34" fmla="*/ 7375 w 21312"/>
              <a:gd name="T35" fmla="*/ 12280 h 15656"/>
              <a:gd name="T36" fmla="*/ 6375 w 21312"/>
              <a:gd name="T37" fmla="*/ 13280 h 15656"/>
              <a:gd name="T38" fmla="*/ 5312 w 21312"/>
              <a:gd name="T39" fmla="*/ 9311 h 15656"/>
              <a:gd name="T40" fmla="*/ 9312 w 21312"/>
              <a:gd name="T41" fmla="*/ 10374 h 15656"/>
              <a:gd name="T42" fmla="*/ 8312 w 21312"/>
              <a:gd name="T43" fmla="*/ 11343 h 15656"/>
              <a:gd name="T44" fmla="*/ 10718 w 21312"/>
              <a:gd name="T45" fmla="*/ 12311 h 15656"/>
              <a:gd name="T46" fmla="*/ 13155 w 21312"/>
              <a:gd name="T47" fmla="*/ 11311 h 15656"/>
              <a:gd name="T48" fmla="*/ 14093 w 21312"/>
              <a:gd name="T49" fmla="*/ 9593 h 15656"/>
              <a:gd name="T50" fmla="*/ 14874 w 21312"/>
              <a:gd name="T51" fmla="*/ 9093 h 15656"/>
              <a:gd name="T52" fmla="*/ 15405 w 21312"/>
              <a:gd name="T53" fmla="*/ 9874 h 15656"/>
              <a:gd name="T54" fmla="*/ 19311 w 21312"/>
              <a:gd name="T55" fmla="*/ 1656 h 15656"/>
              <a:gd name="T56" fmla="*/ 19311 w 21312"/>
              <a:gd name="T57" fmla="*/ 1656 h 15656"/>
              <a:gd name="T58" fmla="*/ 15155 w 21312"/>
              <a:gd name="T59" fmla="*/ 1656 h 15656"/>
              <a:gd name="T60" fmla="*/ 14436 w 21312"/>
              <a:gd name="T61" fmla="*/ 656 h 15656"/>
              <a:gd name="T62" fmla="*/ 13124 w 21312"/>
              <a:gd name="T63" fmla="*/ 0 h 15656"/>
              <a:gd name="T64" fmla="*/ 8187 w 21312"/>
              <a:gd name="T65" fmla="*/ 0 h 15656"/>
              <a:gd name="T66" fmla="*/ 6875 w 21312"/>
              <a:gd name="T67" fmla="*/ 656 h 15656"/>
              <a:gd name="T68" fmla="*/ 6156 w 21312"/>
              <a:gd name="T69" fmla="*/ 1656 h 15656"/>
              <a:gd name="T70" fmla="*/ 2000 w 21312"/>
              <a:gd name="T71" fmla="*/ 1656 h 15656"/>
              <a:gd name="T72" fmla="*/ 0 w 21312"/>
              <a:gd name="T73" fmla="*/ 3656 h 15656"/>
              <a:gd name="T74" fmla="*/ 0 w 21312"/>
              <a:gd name="T75" fmla="*/ 13655 h 15656"/>
              <a:gd name="T76" fmla="*/ 2000 w 21312"/>
              <a:gd name="T77" fmla="*/ 15655 h 15656"/>
              <a:gd name="T78" fmla="*/ 19311 w 21312"/>
              <a:gd name="T79" fmla="*/ 15655 h 15656"/>
              <a:gd name="T80" fmla="*/ 21311 w 21312"/>
              <a:gd name="T81" fmla="*/ 13655 h 15656"/>
              <a:gd name="T82" fmla="*/ 21311 w 21312"/>
              <a:gd name="T83" fmla="*/ 3656 h 15656"/>
              <a:gd name="T84" fmla="*/ 19311 w 21312"/>
              <a:gd name="T85" fmla="*/ 1656 h 15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312" h="15656">
                <a:moveTo>
                  <a:pt x="11999" y="6844"/>
                </a:moveTo>
                <a:lnTo>
                  <a:pt x="11999" y="6844"/>
                </a:lnTo>
                <a:cubicBezTo>
                  <a:pt x="12999" y="5875"/>
                  <a:pt x="12999" y="5875"/>
                  <a:pt x="12999" y="5875"/>
                </a:cubicBezTo>
                <a:cubicBezTo>
                  <a:pt x="11655" y="4562"/>
                  <a:pt x="9500" y="4562"/>
                  <a:pt x="8156" y="5906"/>
                </a:cubicBezTo>
                <a:cubicBezTo>
                  <a:pt x="7687" y="6375"/>
                  <a:pt x="7343" y="6969"/>
                  <a:pt x="7219" y="7625"/>
                </a:cubicBezTo>
                <a:cubicBezTo>
                  <a:pt x="7156" y="7936"/>
                  <a:pt x="6875" y="8155"/>
                  <a:pt x="6562" y="8155"/>
                </a:cubicBezTo>
                <a:cubicBezTo>
                  <a:pt x="6531" y="8155"/>
                  <a:pt x="6469" y="8155"/>
                  <a:pt x="6437" y="8124"/>
                </a:cubicBezTo>
                <a:cubicBezTo>
                  <a:pt x="6062" y="8061"/>
                  <a:pt x="5844" y="7719"/>
                  <a:pt x="5906" y="7343"/>
                </a:cubicBezTo>
                <a:cubicBezTo>
                  <a:pt x="6094" y="6437"/>
                  <a:pt x="6562" y="5625"/>
                  <a:pt x="7219" y="4969"/>
                </a:cubicBezTo>
                <a:cubicBezTo>
                  <a:pt x="9062" y="3125"/>
                  <a:pt x="12061" y="3094"/>
                  <a:pt x="13936" y="4937"/>
                </a:cubicBezTo>
                <a:cubicBezTo>
                  <a:pt x="14936" y="3937"/>
                  <a:pt x="14936" y="3937"/>
                  <a:pt x="14936" y="3937"/>
                </a:cubicBezTo>
                <a:cubicBezTo>
                  <a:pt x="15999" y="7905"/>
                  <a:pt x="15999" y="7905"/>
                  <a:pt x="15999" y="7905"/>
                </a:cubicBezTo>
                <a:lnTo>
                  <a:pt x="11999" y="6844"/>
                </a:lnTo>
                <a:close/>
                <a:moveTo>
                  <a:pt x="15405" y="9874"/>
                </a:moveTo>
                <a:lnTo>
                  <a:pt x="15405" y="9874"/>
                </a:lnTo>
                <a:cubicBezTo>
                  <a:pt x="15218" y="10780"/>
                  <a:pt x="14749" y="11593"/>
                  <a:pt x="14093" y="12249"/>
                </a:cubicBezTo>
                <a:cubicBezTo>
                  <a:pt x="13186" y="13155"/>
                  <a:pt x="11999" y="13655"/>
                  <a:pt x="10718" y="13655"/>
                </a:cubicBezTo>
                <a:cubicBezTo>
                  <a:pt x="9469" y="13655"/>
                  <a:pt x="8281" y="13155"/>
                  <a:pt x="7375" y="12280"/>
                </a:cubicBezTo>
                <a:cubicBezTo>
                  <a:pt x="6375" y="13280"/>
                  <a:pt x="6375" y="13280"/>
                  <a:pt x="6375" y="13280"/>
                </a:cubicBezTo>
                <a:cubicBezTo>
                  <a:pt x="5312" y="9311"/>
                  <a:pt x="5312" y="9311"/>
                  <a:pt x="5312" y="9311"/>
                </a:cubicBezTo>
                <a:cubicBezTo>
                  <a:pt x="9312" y="10374"/>
                  <a:pt x="9312" y="10374"/>
                  <a:pt x="9312" y="10374"/>
                </a:cubicBezTo>
                <a:cubicBezTo>
                  <a:pt x="8312" y="11343"/>
                  <a:pt x="8312" y="11343"/>
                  <a:pt x="8312" y="11343"/>
                </a:cubicBezTo>
                <a:cubicBezTo>
                  <a:pt x="8969" y="11968"/>
                  <a:pt x="9812" y="12311"/>
                  <a:pt x="10718" y="12311"/>
                </a:cubicBezTo>
                <a:cubicBezTo>
                  <a:pt x="11655" y="12311"/>
                  <a:pt x="12499" y="11968"/>
                  <a:pt x="13155" y="11311"/>
                </a:cubicBezTo>
                <a:cubicBezTo>
                  <a:pt x="13624" y="10843"/>
                  <a:pt x="13968" y="10249"/>
                  <a:pt x="14093" y="9593"/>
                </a:cubicBezTo>
                <a:cubicBezTo>
                  <a:pt x="14186" y="9218"/>
                  <a:pt x="14530" y="8999"/>
                  <a:pt x="14874" y="9093"/>
                </a:cubicBezTo>
                <a:cubicBezTo>
                  <a:pt x="15249" y="9155"/>
                  <a:pt x="15468" y="9499"/>
                  <a:pt x="15405" y="9874"/>
                </a:cubicBezTo>
                <a:close/>
                <a:moveTo>
                  <a:pt x="19311" y="1656"/>
                </a:moveTo>
                <a:lnTo>
                  <a:pt x="19311" y="1656"/>
                </a:lnTo>
                <a:cubicBezTo>
                  <a:pt x="15155" y="1656"/>
                  <a:pt x="15155" y="1656"/>
                  <a:pt x="15155" y="1656"/>
                </a:cubicBezTo>
                <a:cubicBezTo>
                  <a:pt x="14436" y="656"/>
                  <a:pt x="14436" y="656"/>
                  <a:pt x="14436" y="656"/>
                </a:cubicBezTo>
                <a:cubicBezTo>
                  <a:pt x="14155" y="281"/>
                  <a:pt x="13593" y="0"/>
                  <a:pt x="13124" y="0"/>
                </a:cubicBezTo>
                <a:cubicBezTo>
                  <a:pt x="8187" y="0"/>
                  <a:pt x="8187" y="0"/>
                  <a:pt x="8187" y="0"/>
                </a:cubicBezTo>
                <a:cubicBezTo>
                  <a:pt x="7719" y="0"/>
                  <a:pt x="7156" y="281"/>
                  <a:pt x="6875" y="656"/>
                </a:cubicBezTo>
                <a:cubicBezTo>
                  <a:pt x="6156" y="1656"/>
                  <a:pt x="6156" y="1656"/>
                  <a:pt x="6156" y="1656"/>
                </a:cubicBezTo>
                <a:cubicBezTo>
                  <a:pt x="2000" y="1656"/>
                  <a:pt x="2000" y="1656"/>
                  <a:pt x="2000" y="1656"/>
                </a:cubicBezTo>
                <a:cubicBezTo>
                  <a:pt x="875" y="1656"/>
                  <a:pt x="0" y="2562"/>
                  <a:pt x="0" y="3656"/>
                </a:cubicBezTo>
                <a:cubicBezTo>
                  <a:pt x="0" y="13655"/>
                  <a:pt x="0" y="13655"/>
                  <a:pt x="0" y="13655"/>
                </a:cubicBezTo>
                <a:cubicBezTo>
                  <a:pt x="0" y="14749"/>
                  <a:pt x="875" y="15655"/>
                  <a:pt x="2000" y="15655"/>
                </a:cubicBezTo>
                <a:cubicBezTo>
                  <a:pt x="19311" y="15655"/>
                  <a:pt x="19311" y="15655"/>
                  <a:pt x="19311" y="15655"/>
                </a:cubicBezTo>
                <a:cubicBezTo>
                  <a:pt x="20436" y="15655"/>
                  <a:pt x="21311" y="14749"/>
                  <a:pt x="21311" y="13655"/>
                </a:cubicBezTo>
                <a:cubicBezTo>
                  <a:pt x="21311" y="3656"/>
                  <a:pt x="21311" y="3656"/>
                  <a:pt x="21311" y="3656"/>
                </a:cubicBezTo>
                <a:cubicBezTo>
                  <a:pt x="21311" y="2562"/>
                  <a:pt x="20436" y="1656"/>
                  <a:pt x="19311" y="16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272795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as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72200"/>
            <a:ext cx="91440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HAND OUT OPTIONS</a:t>
            </a:r>
          </a:p>
          <a:p>
            <a:pPr algn="ctr"/>
            <a:r>
              <a:rPr lang="en-US" sz="2400"/>
              <a:t>(THIS</a:t>
            </a:r>
            <a:r>
              <a:rPr lang="en-US" sz="2400" baseline="0"/>
              <a:t> PAGE FOR ORGANIZATIONAL PURPOSES ONLY)</a:t>
            </a:r>
            <a:endParaRPr lang="en-US" sz="2400"/>
          </a:p>
        </p:txBody>
      </p:sp>
    </p:spTree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HO) 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7936992" y="0"/>
            <a:ext cx="1207008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2057400"/>
            <a:ext cx="8686802" cy="4114800"/>
          </a:xfrm>
        </p:spPr>
        <p:txBody>
          <a:bodyPr numCol="3" spcCol="457200"/>
          <a:lstStyle>
            <a:lvl1pPr>
              <a:defRPr sz="1000" b="0">
                <a:solidFill>
                  <a:schemeClr val="tx1"/>
                </a:solidFill>
              </a:defRPr>
            </a:lvl1pPr>
            <a:lvl2pPr marL="631825" indent="-174625">
              <a:tabLst/>
              <a:defRPr sz="1000"/>
            </a:lvl2pPr>
            <a:lvl3pPr marL="1089025" indent="-174625">
              <a:tabLst/>
              <a:defRPr sz="1000"/>
            </a:lvl3pPr>
            <a:lvl4pPr marL="1546225" indent="-174625">
              <a:tabLst/>
              <a:defRPr sz="1000"/>
            </a:lvl4pPr>
            <a:lvl5pPr marL="2003425" indent="-174625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28599" y="671946"/>
            <a:ext cx="8686799" cy="330200"/>
          </a:xfrm>
        </p:spPr>
        <p:txBody>
          <a:bodyPr anchor="t"/>
          <a:lstStyle>
            <a:lvl1pPr marL="12700" indent="0">
              <a:buNone/>
              <a:defRPr sz="1600" b="0" i="1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9601200" y="0"/>
            <a:ext cx="2286000" cy="64008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1100" i="1">
                <a:latin typeface="Times New Roman" charset="0"/>
                <a:ea typeface="Times New Roman" charset="0"/>
                <a:cs typeface="Times New Roman" charset="0"/>
              </a:rPr>
              <a:t>Layout</a:t>
            </a:r>
          </a:p>
          <a:p>
            <a:pPr algn="ctr">
              <a:spcAft>
                <a:spcPts val="600"/>
              </a:spcAft>
            </a:pPr>
            <a:r>
              <a:rPr lang="de-DE" sz="1100"/>
              <a:t>(HO)</a:t>
            </a:r>
            <a:r>
              <a:rPr lang="en-US" sz="1100"/>
              <a:t> Title and Content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9589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07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31.xml"/><Relationship Id="rId21" Type="http://schemas.openxmlformats.org/officeDocument/2006/relationships/slideLayout" Target="../slideLayouts/slideLayout126.xml"/><Relationship Id="rId42" Type="http://schemas.openxmlformats.org/officeDocument/2006/relationships/slideLayout" Target="../slideLayouts/slideLayout147.xml"/><Relationship Id="rId47" Type="http://schemas.openxmlformats.org/officeDocument/2006/relationships/slideLayout" Target="../slideLayouts/slideLayout152.xml"/><Relationship Id="rId63" Type="http://schemas.openxmlformats.org/officeDocument/2006/relationships/slideLayout" Target="../slideLayouts/slideLayout168.xml"/><Relationship Id="rId68" Type="http://schemas.openxmlformats.org/officeDocument/2006/relationships/slideLayout" Target="../slideLayouts/slideLayout173.xml"/><Relationship Id="rId84" Type="http://schemas.openxmlformats.org/officeDocument/2006/relationships/slideLayout" Target="../slideLayouts/slideLayout189.xml"/><Relationship Id="rId89" Type="http://schemas.openxmlformats.org/officeDocument/2006/relationships/slideLayout" Target="../slideLayouts/slideLayout194.xml"/><Relationship Id="rId16" Type="http://schemas.openxmlformats.org/officeDocument/2006/relationships/slideLayout" Target="../slideLayouts/slideLayout121.xml"/><Relationship Id="rId107" Type="http://schemas.openxmlformats.org/officeDocument/2006/relationships/slideLayout" Target="../slideLayouts/slideLayout212.xml"/><Relationship Id="rId11" Type="http://schemas.openxmlformats.org/officeDocument/2006/relationships/slideLayout" Target="../slideLayouts/slideLayout116.xml"/><Relationship Id="rId32" Type="http://schemas.openxmlformats.org/officeDocument/2006/relationships/slideLayout" Target="../slideLayouts/slideLayout137.xml"/><Relationship Id="rId37" Type="http://schemas.openxmlformats.org/officeDocument/2006/relationships/slideLayout" Target="../slideLayouts/slideLayout142.xml"/><Relationship Id="rId53" Type="http://schemas.openxmlformats.org/officeDocument/2006/relationships/slideLayout" Target="../slideLayouts/slideLayout158.xml"/><Relationship Id="rId58" Type="http://schemas.openxmlformats.org/officeDocument/2006/relationships/slideLayout" Target="../slideLayouts/slideLayout163.xml"/><Relationship Id="rId74" Type="http://schemas.openxmlformats.org/officeDocument/2006/relationships/slideLayout" Target="../slideLayouts/slideLayout179.xml"/><Relationship Id="rId79" Type="http://schemas.openxmlformats.org/officeDocument/2006/relationships/slideLayout" Target="../slideLayouts/slideLayout184.xml"/><Relationship Id="rId102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110.xml"/><Relationship Id="rId90" Type="http://schemas.openxmlformats.org/officeDocument/2006/relationships/slideLayout" Target="../slideLayouts/slideLayout195.xml"/><Relationship Id="rId95" Type="http://schemas.openxmlformats.org/officeDocument/2006/relationships/slideLayout" Target="../slideLayouts/slideLayout200.xml"/><Relationship Id="rId22" Type="http://schemas.openxmlformats.org/officeDocument/2006/relationships/slideLayout" Target="../slideLayouts/slideLayout127.xml"/><Relationship Id="rId27" Type="http://schemas.openxmlformats.org/officeDocument/2006/relationships/slideLayout" Target="../slideLayouts/slideLayout132.xml"/><Relationship Id="rId43" Type="http://schemas.openxmlformats.org/officeDocument/2006/relationships/slideLayout" Target="../slideLayouts/slideLayout148.xml"/><Relationship Id="rId48" Type="http://schemas.openxmlformats.org/officeDocument/2006/relationships/slideLayout" Target="../slideLayouts/slideLayout153.xml"/><Relationship Id="rId64" Type="http://schemas.openxmlformats.org/officeDocument/2006/relationships/slideLayout" Target="../slideLayouts/slideLayout169.xml"/><Relationship Id="rId69" Type="http://schemas.openxmlformats.org/officeDocument/2006/relationships/slideLayout" Target="../slideLayouts/slideLayout174.xml"/><Relationship Id="rId80" Type="http://schemas.openxmlformats.org/officeDocument/2006/relationships/slideLayout" Target="../slideLayouts/slideLayout185.xml"/><Relationship Id="rId85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2.xml"/><Relationship Id="rId33" Type="http://schemas.openxmlformats.org/officeDocument/2006/relationships/slideLayout" Target="../slideLayouts/slideLayout138.xml"/><Relationship Id="rId38" Type="http://schemas.openxmlformats.org/officeDocument/2006/relationships/slideLayout" Target="../slideLayouts/slideLayout143.xml"/><Relationship Id="rId59" Type="http://schemas.openxmlformats.org/officeDocument/2006/relationships/slideLayout" Target="../slideLayouts/slideLayout164.xml"/><Relationship Id="rId103" Type="http://schemas.openxmlformats.org/officeDocument/2006/relationships/slideLayout" Target="../slideLayouts/slideLayout208.xml"/><Relationship Id="rId108" Type="http://schemas.openxmlformats.org/officeDocument/2006/relationships/theme" Target="../theme/theme2.xml"/><Relationship Id="rId54" Type="http://schemas.openxmlformats.org/officeDocument/2006/relationships/slideLayout" Target="../slideLayouts/slideLayout159.xml"/><Relationship Id="rId70" Type="http://schemas.openxmlformats.org/officeDocument/2006/relationships/slideLayout" Target="../slideLayouts/slideLayout175.xml"/><Relationship Id="rId75" Type="http://schemas.openxmlformats.org/officeDocument/2006/relationships/slideLayout" Target="../slideLayouts/slideLayout180.xml"/><Relationship Id="rId91" Type="http://schemas.openxmlformats.org/officeDocument/2006/relationships/slideLayout" Target="../slideLayouts/slideLayout196.xml"/><Relationship Id="rId96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0.xml"/><Relationship Id="rId23" Type="http://schemas.openxmlformats.org/officeDocument/2006/relationships/slideLayout" Target="../slideLayouts/slideLayout128.xml"/><Relationship Id="rId28" Type="http://schemas.openxmlformats.org/officeDocument/2006/relationships/slideLayout" Target="../slideLayouts/slideLayout133.xml"/><Relationship Id="rId36" Type="http://schemas.openxmlformats.org/officeDocument/2006/relationships/slideLayout" Target="../slideLayouts/slideLayout141.xml"/><Relationship Id="rId49" Type="http://schemas.openxmlformats.org/officeDocument/2006/relationships/slideLayout" Target="../slideLayouts/slideLayout154.xml"/><Relationship Id="rId57" Type="http://schemas.openxmlformats.org/officeDocument/2006/relationships/slideLayout" Target="../slideLayouts/slideLayout162.xml"/><Relationship Id="rId106" Type="http://schemas.openxmlformats.org/officeDocument/2006/relationships/slideLayout" Target="../slideLayouts/slideLayout211.xml"/><Relationship Id="rId10" Type="http://schemas.openxmlformats.org/officeDocument/2006/relationships/slideLayout" Target="../slideLayouts/slideLayout115.xml"/><Relationship Id="rId31" Type="http://schemas.openxmlformats.org/officeDocument/2006/relationships/slideLayout" Target="../slideLayouts/slideLayout136.xml"/><Relationship Id="rId44" Type="http://schemas.openxmlformats.org/officeDocument/2006/relationships/slideLayout" Target="../slideLayouts/slideLayout149.xml"/><Relationship Id="rId52" Type="http://schemas.openxmlformats.org/officeDocument/2006/relationships/slideLayout" Target="../slideLayouts/slideLayout157.xml"/><Relationship Id="rId60" Type="http://schemas.openxmlformats.org/officeDocument/2006/relationships/slideLayout" Target="../slideLayouts/slideLayout165.xml"/><Relationship Id="rId65" Type="http://schemas.openxmlformats.org/officeDocument/2006/relationships/slideLayout" Target="../slideLayouts/slideLayout170.xml"/><Relationship Id="rId73" Type="http://schemas.openxmlformats.org/officeDocument/2006/relationships/slideLayout" Target="../slideLayouts/slideLayout178.xml"/><Relationship Id="rId78" Type="http://schemas.openxmlformats.org/officeDocument/2006/relationships/slideLayout" Target="../slideLayouts/slideLayout183.xml"/><Relationship Id="rId81" Type="http://schemas.openxmlformats.org/officeDocument/2006/relationships/slideLayout" Target="../slideLayouts/slideLayout186.xml"/><Relationship Id="rId86" Type="http://schemas.openxmlformats.org/officeDocument/2006/relationships/slideLayout" Target="../slideLayouts/slideLayout191.xml"/><Relationship Id="rId94" Type="http://schemas.openxmlformats.org/officeDocument/2006/relationships/slideLayout" Target="../slideLayouts/slideLayout199.xml"/><Relationship Id="rId99" Type="http://schemas.openxmlformats.org/officeDocument/2006/relationships/slideLayout" Target="../slideLayouts/slideLayout204.xml"/><Relationship Id="rId101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23.xml"/><Relationship Id="rId39" Type="http://schemas.openxmlformats.org/officeDocument/2006/relationships/slideLayout" Target="../slideLayouts/slideLayout144.xml"/><Relationship Id="rId109" Type="http://schemas.openxmlformats.org/officeDocument/2006/relationships/image" Target="../media/image3.png"/><Relationship Id="rId34" Type="http://schemas.openxmlformats.org/officeDocument/2006/relationships/slideLayout" Target="../slideLayouts/slideLayout139.xml"/><Relationship Id="rId50" Type="http://schemas.openxmlformats.org/officeDocument/2006/relationships/slideLayout" Target="../slideLayouts/slideLayout155.xml"/><Relationship Id="rId55" Type="http://schemas.openxmlformats.org/officeDocument/2006/relationships/slideLayout" Target="../slideLayouts/slideLayout160.xml"/><Relationship Id="rId76" Type="http://schemas.openxmlformats.org/officeDocument/2006/relationships/slideLayout" Target="../slideLayouts/slideLayout181.xml"/><Relationship Id="rId97" Type="http://schemas.openxmlformats.org/officeDocument/2006/relationships/slideLayout" Target="../slideLayouts/slideLayout202.xml"/><Relationship Id="rId104" Type="http://schemas.openxmlformats.org/officeDocument/2006/relationships/slideLayout" Target="../slideLayouts/slideLayout209.xml"/><Relationship Id="rId7" Type="http://schemas.openxmlformats.org/officeDocument/2006/relationships/slideLayout" Target="../slideLayouts/slideLayout112.xml"/><Relationship Id="rId71" Type="http://schemas.openxmlformats.org/officeDocument/2006/relationships/slideLayout" Target="../slideLayouts/slideLayout176.xml"/><Relationship Id="rId92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07.xml"/><Relationship Id="rId29" Type="http://schemas.openxmlformats.org/officeDocument/2006/relationships/slideLayout" Target="../slideLayouts/slideLayout134.xml"/><Relationship Id="rId24" Type="http://schemas.openxmlformats.org/officeDocument/2006/relationships/slideLayout" Target="../slideLayouts/slideLayout129.xml"/><Relationship Id="rId40" Type="http://schemas.openxmlformats.org/officeDocument/2006/relationships/slideLayout" Target="../slideLayouts/slideLayout145.xml"/><Relationship Id="rId45" Type="http://schemas.openxmlformats.org/officeDocument/2006/relationships/slideLayout" Target="../slideLayouts/slideLayout150.xml"/><Relationship Id="rId66" Type="http://schemas.openxmlformats.org/officeDocument/2006/relationships/slideLayout" Target="../slideLayouts/slideLayout171.xml"/><Relationship Id="rId87" Type="http://schemas.openxmlformats.org/officeDocument/2006/relationships/slideLayout" Target="../slideLayouts/slideLayout192.xml"/><Relationship Id="rId61" Type="http://schemas.openxmlformats.org/officeDocument/2006/relationships/slideLayout" Target="../slideLayouts/slideLayout166.xml"/><Relationship Id="rId82" Type="http://schemas.openxmlformats.org/officeDocument/2006/relationships/slideLayout" Target="../slideLayouts/slideLayout187.xml"/><Relationship Id="rId19" Type="http://schemas.openxmlformats.org/officeDocument/2006/relationships/slideLayout" Target="../slideLayouts/slideLayout124.xml"/><Relationship Id="rId14" Type="http://schemas.openxmlformats.org/officeDocument/2006/relationships/slideLayout" Target="../slideLayouts/slideLayout119.xml"/><Relationship Id="rId30" Type="http://schemas.openxmlformats.org/officeDocument/2006/relationships/slideLayout" Target="../slideLayouts/slideLayout135.xml"/><Relationship Id="rId35" Type="http://schemas.openxmlformats.org/officeDocument/2006/relationships/slideLayout" Target="../slideLayouts/slideLayout140.xml"/><Relationship Id="rId56" Type="http://schemas.openxmlformats.org/officeDocument/2006/relationships/slideLayout" Target="../slideLayouts/slideLayout161.xml"/><Relationship Id="rId77" Type="http://schemas.openxmlformats.org/officeDocument/2006/relationships/slideLayout" Target="../slideLayouts/slideLayout182.xml"/><Relationship Id="rId100" Type="http://schemas.openxmlformats.org/officeDocument/2006/relationships/slideLayout" Target="../slideLayouts/slideLayout205.xml"/><Relationship Id="rId105" Type="http://schemas.openxmlformats.org/officeDocument/2006/relationships/slideLayout" Target="../slideLayouts/slideLayout210.xml"/><Relationship Id="rId8" Type="http://schemas.openxmlformats.org/officeDocument/2006/relationships/slideLayout" Target="../slideLayouts/slideLayout113.xml"/><Relationship Id="rId51" Type="http://schemas.openxmlformats.org/officeDocument/2006/relationships/slideLayout" Target="../slideLayouts/slideLayout156.xml"/><Relationship Id="rId72" Type="http://schemas.openxmlformats.org/officeDocument/2006/relationships/slideLayout" Target="../slideLayouts/slideLayout177.xml"/><Relationship Id="rId93" Type="http://schemas.openxmlformats.org/officeDocument/2006/relationships/slideLayout" Target="../slideLayouts/slideLayout198.xml"/><Relationship Id="rId98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08.xml"/><Relationship Id="rId25" Type="http://schemas.openxmlformats.org/officeDocument/2006/relationships/slideLayout" Target="../slideLayouts/slideLayout130.xml"/><Relationship Id="rId46" Type="http://schemas.openxmlformats.org/officeDocument/2006/relationships/slideLayout" Target="../slideLayouts/slideLayout151.xml"/><Relationship Id="rId67" Type="http://schemas.openxmlformats.org/officeDocument/2006/relationships/slideLayout" Target="../slideLayouts/slideLayout172.xml"/><Relationship Id="rId20" Type="http://schemas.openxmlformats.org/officeDocument/2006/relationships/slideLayout" Target="../slideLayouts/slideLayout125.xml"/><Relationship Id="rId41" Type="http://schemas.openxmlformats.org/officeDocument/2006/relationships/slideLayout" Target="../slideLayouts/slideLayout146.xml"/><Relationship Id="rId62" Type="http://schemas.openxmlformats.org/officeDocument/2006/relationships/slideLayout" Target="../slideLayouts/slideLayout167.xml"/><Relationship Id="rId83" Type="http://schemas.openxmlformats.org/officeDocument/2006/relationships/slideLayout" Target="../slideLayouts/slideLayout188.xml"/><Relationship Id="rId88" Type="http://schemas.openxmlformats.org/officeDocument/2006/relationships/slideLayout" Target="../slideLayouts/slideLayout1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686799" cy="374933"/>
          </a:xfrm>
          <a:prstGeom prst="rect">
            <a:avLst/>
          </a:prstGeom>
        </p:spPr>
        <p:txBody>
          <a:bodyPr vert="horz" lIns="0" tIns="0" rIns="9144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599" y="2062621"/>
            <a:ext cx="8686799" cy="40982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8095" y="6430910"/>
            <a:ext cx="1079329" cy="16671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defRPr sz="11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7783" y="6430910"/>
            <a:ext cx="2168434" cy="16671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>
              <a:defRPr sz="1000" i="1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37846" y="6430910"/>
            <a:ext cx="539751" cy="1687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defRPr sz="1200" b="0" i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3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776" r:id="rId10"/>
    <p:sldLayoutId id="2147483735" r:id="rId11"/>
    <p:sldLayoutId id="2147483736" r:id="rId12"/>
    <p:sldLayoutId id="2147483790" r:id="rId13"/>
    <p:sldLayoutId id="2147483791" r:id="rId14"/>
    <p:sldLayoutId id="2147483680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82" r:id="rId21"/>
    <p:sldLayoutId id="2147483760" r:id="rId22"/>
    <p:sldLayoutId id="2147483763" r:id="rId23"/>
    <p:sldLayoutId id="2147483761" r:id="rId24"/>
    <p:sldLayoutId id="2147483762" r:id="rId25"/>
    <p:sldLayoutId id="2147483777" r:id="rId26"/>
    <p:sldLayoutId id="2147483717" r:id="rId27"/>
    <p:sldLayoutId id="2147483693" r:id="rId28"/>
    <p:sldLayoutId id="2147483721" r:id="rId29"/>
    <p:sldLayoutId id="2147483718" r:id="rId30"/>
    <p:sldLayoutId id="2147483907" r:id="rId31"/>
    <p:sldLayoutId id="2147483908" r:id="rId32"/>
    <p:sldLayoutId id="2147483778" r:id="rId33"/>
    <p:sldLayoutId id="2147483663" r:id="rId34"/>
    <p:sldLayoutId id="2147483712" r:id="rId35"/>
    <p:sldLayoutId id="2147483715" r:id="rId36"/>
    <p:sldLayoutId id="2147483665" r:id="rId37"/>
    <p:sldLayoutId id="2147483734" r:id="rId38"/>
    <p:sldLayoutId id="2147483713" r:id="rId39"/>
    <p:sldLayoutId id="2147483666" r:id="rId40"/>
    <p:sldLayoutId id="2147483684" r:id="rId41"/>
    <p:sldLayoutId id="2147483685" r:id="rId42"/>
    <p:sldLayoutId id="2147483727" r:id="rId43"/>
    <p:sldLayoutId id="2147483682" r:id="rId44"/>
    <p:sldLayoutId id="2147483683" r:id="rId45"/>
    <p:sldLayoutId id="2147483728" r:id="rId46"/>
    <p:sldLayoutId id="2147483681" r:id="rId47"/>
    <p:sldLayoutId id="2147483729" r:id="rId48"/>
    <p:sldLayoutId id="2147483788" r:id="rId49"/>
    <p:sldLayoutId id="2147483774" r:id="rId50"/>
    <p:sldLayoutId id="2147483772" r:id="rId51"/>
    <p:sldLayoutId id="2147483773" r:id="rId52"/>
    <p:sldLayoutId id="2147483746" r:id="rId53"/>
    <p:sldLayoutId id="2147483747" r:id="rId54"/>
    <p:sldLayoutId id="2147483748" r:id="rId55"/>
    <p:sldLayoutId id="2147483750" r:id="rId56"/>
    <p:sldLayoutId id="2147483749" r:id="rId57"/>
    <p:sldLayoutId id="2147483752" r:id="rId58"/>
    <p:sldLayoutId id="2147483751" r:id="rId59"/>
    <p:sldLayoutId id="2147483753" r:id="rId60"/>
    <p:sldLayoutId id="2147483756" r:id="rId61"/>
    <p:sldLayoutId id="2147483755" r:id="rId62"/>
    <p:sldLayoutId id="2147483745" r:id="rId63"/>
    <p:sldLayoutId id="2147483744" r:id="rId64"/>
    <p:sldLayoutId id="2147483743" r:id="rId65"/>
    <p:sldLayoutId id="2147483742" r:id="rId66"/>
    <p:sldLayoutId id="2147483741" r:id="rId67"/>
    <p:sldLayoutId id="2147483661" r:id="rId68"/>
    <p:sldLayoutId id="2147483785" r:id="rId69"/>
    <p:sldLayoutId id="2147483786" r:id="rId70"/>
    <p:sldLayoutId id="2147483779" r:id="rId71"/>
    <p:sldLayoutId id="2147483689" r:id="rId72"/>
    <p:sldLayoutId id="2147483690" r:id="rId73"/>
    <p:sldLayoutId id="2147483724" r:id="rId74"/>
    <p:sldLayoutId id="2147483722" r:id="rId75"/>
    <p:sldLayoutId id="2147483723" r:id="rId76"/>
    <p:sldLayoutId id="2147483725" r:id="rId77"/>
    <p:sldLayoutId id="2147483726" r:id="rId78"/>
    <p:sldLayoutId id="2147483780" r:id="rId79"/>
    <p:sldLayoutId id="2147483660" r:id="rId80"/>
    <p:sldLayoutId id="2147483767" r:id="rId81"/>
    <p:sldLayoutId id="2147483768" r:id="rId82"/>
    <p:sldLayoutId id="2147483769" r:id="rId83"/>
    <p:sldLayoutId id="2147483770" r:id="rId84"/>
    <p:sldLayoutId id="2147483781" r:id="rId85"/>
    <p:sldLayoutId id="2147483675" r:id="rId86"/>
    <p:sldLayoutId id="2147483676" r:id="rId87"/>
    <p:sldLayoutId id="2147483677" r:id="rId88"/>
    <p:sldLayoutId id="2147483733" r:id="rId89"/>
    <p:sldLayoutId id="2147483757" r:id="rId90"/>
    <p:sldLayoutId id="2147483765" r:id="rId91"/>
    <p:sldLayoutId id="2147483766" r:id="rId92"/>
    <p:sldLayoutId id="2147483764" r:id="rId93"/>
    <p:sldLayoutId id="2147483667" r:id="rId94"/>
    <p:sldLayoutId id="2147483668" r:id="rId95"/>
    <p:sldLayoutId id="2147483696" r:id="rId96"/>
    <p:sldLayoutId id="2147483732" r:id="rId97"/>
    <p:sldLayoutId id="2147483783" r:id="rId98"/>
    <p:sldLayoutId id="2147483664" r:id="rId99"/>
    <p:sldLayoutId id="2147483691" r:id="rId100"/>
    <p:sldLayoutId id="2147483692" r:id="rId101"/>
    <p:sldLayoutId id="2147483730" r:id="rId102"/>
    <p:sldLayoutId id="2147483731" r:id="rId103"/>
    <p:sldLayoutId id="2147483662" r:id="rId104"/>
    <p:sldLayoutId id="2147483789" r:id="rId105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800" b="1" kern="1200" cap="none" spc="0" normalizeH="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69850" indent="-57150" algn="l" defTabSz="457200" rtl="0" eaLnBrk="1" latinLnBrk="0" hangingPunct="1">
        <a:spcBef>
          <a:spcPts val="400"/>
        </a:spcBef>
        <a:spcAft>
          <a:spcPts val="600"/>
        </a:spcAft>
        <a:buSzPct val="25000"/>
        <a:buFont typeface=".AppleSystemUIFont" charset="-120"/>
        <a:buChar char=" "/>
        <a:tabLst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95275" indent="-225425" algn="l" defTabSz="457200" rtl="0" eaLnBrk="1" latinLnBrk="0" hangingPunct="1">
        <a:spcBef>
          <a:spcPts val="400"/>
        </a:spcBef>
        <a:spcAft>
          <a:spcPts val="0"/>
        </a:spcAft>
        <a:buFont typeface="Arial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20700" indent="-225425" algn="l" defTabSz="457200" rtl="0" eaLnBrk="1" latinLnBrk="0" hangingPunct="1">
        <a:spcBef>
          <a:spcPts val="100"/>
        </a:spcBef>
        <a:spcAft>
          <a:spcPts val="0"/>
        </a:spcAft>
        <a:buFont typeface="Arial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88975" indent="-230188" algn="l" defTabSz="457200" rtl="0" eaLnBrk="1" latinLnBrk="0" hangingPunct="1">
        <a:spcBef>
          <a:spcPct val="20000"/>
        </a:spcBef>
        <a:spcAft>
          <a:spcPts val="0"/>
        </a:spcAft>
        <a:buFont typeface="Arial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9163" indent="-230188" algn="l" defTabSz="457200" rtl="0" eaLnBrk="1" latinLnBrk="0" hangingPunct="1">
        <a:spcBef>
          <a:spcPct val="20000"/>
        </a:spcBef>
        <a:spcAft>
          <a:spcPts val="600"/>
        </a:spcAft>
        <a:buFont typeface="Arial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3840" userDrawn="1">
          <p15:clr>
            <a:srgbClr val="F26B43"/>
          </p15:clr>
        </p15:guide>
        <p15:guide id="5" pos="5616" userDrawn="1">
          <p15:clr>
            <a:srgbClr val="F26B43"/>
          </p15:clr>
        </p15:guide>
        <p15:guide id="7" orient="horz" pos="144" userDrawn="1">
          <p15:clr>
            <a:srgbClr val="F26B43"/>
          </p15:clr>
        </p15:guide>
        <p15:guide id="8" orient="horz" pos="3888" userDrawn="1">
          <p15:clr>
            <a:srgbClr val="F26B43"/>
          </p15:clr>
        </p15:guide>
        <p15:guide id="9" orient="horz" pos="1440" userDrawn="1">
          <p15:clr>
            <a:srgbClr val="F26B43"/>
          </p15:clr>
        </p15:guide>
        <p15:guide id="10" orient="horz" pos="2880" userDrawn="1">
          <p15:clr>
            <a:srgbClr val="F26B43"/>
          </p15:clr>
        </p15:guide>
        <p15:guide id="11" pos="14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599" y="234668"/>
            <a:ext cx="8686799" cy="374933"/>
          </a:xfrm>
          <a:prstGeom prst="rect">
            <a:avLst/>
          </a:prstGeom>
        </p:spPr>
        <p:txBody>
          <a:bodyPr vert="horz" lIns="0" tIns="0" rIns="9144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599" y="2062621"/>
            <a:ext cx="8686799" cy="40982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8095" y="6430910"/>
            <a:ext cx="1079329" cy="16671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defRPr sz="11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7783" y="6430910"/>
            <a:ext cx="2168434" cy="16671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ctr">
              <a:defRPr sz="1000" i="1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37846" y="6430910"/>
            <a:ext cx="539751" cy="1687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>
              <a:defRPr sz="1200" b="0" i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fld id="{5B9A96B2-702C-084E-9060-05751DBF82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159918" y="6427735"/>
            <a:ext cx="0" cy="193238"/>
          </a:xfrm>
          <a:prstGeom prst="line">
            <a:avLst/>
          </a:prstGeom>
          <a:ln w="12700" cap="rnd">
            <a:solidFill>
              <a:schemeClr val="tx1">
                <a:alpha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298" y="6298213"/>
            <a:ext cx="803602" cy="4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91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  <p:sldLayoutId id="2147483819" r:id="rId20"/>
    <p:sldLayoutId id="2147483820" r:id="rId21"/>
    <p:sldLayoutId id="2147483821" r:id="rId22"/>
    <p:sldLayoutId id="2147483822" r:id="rId23"/>
    <p:sldLayoutId id="2147483823" r:id="rId24"/>
    <p:sldLayoutId id="2147483824" r:id="rId25"/>
    <p:sldLayoutId id="2147483825" r:id="rId26"/>
    <p:sldLayoutId id="2147483826" r:id="rId27"/>
    <p:sldLayoutId id="2147483827" r:id="rId28"/>
    <p:sldLayoutId id="2147483828" r:id="rId29"/>
    <p:sldLayoutId id="2147483829" r:id="rId30"/>
    <p:sldLayoutId id="2147483830" r:id="rId31"/>
    <p:sldLayoutId id="2147483831" r:id="rId32"/>
    <p:sldLayoutId id="2147483832" r:id="rId33"/>
    <p:sldLayoutId id="2147483833" r:id="rId34"/>
    <p:sldLayoutId id="2147483834" r:id="rId35"/>
    <p:sldLayoutId id="2147483835" r:id="rId36"/>
    <p:sldLayoutId id="2147483836" r:id="rId37"/>
    <p:sldLayoutId id="2147483837" r:id="rId38"/>
    <p:sldLayoutId id="2147483838" r:id="rId39"/>
    <p:sldLayoutId id="2147483839" r:id="rId40"/>
    <p:sldLayoutId id="2147483840" r:id="rId41"/>
    <p:sldLayoutId id="2147483841" r:id="rId42"/>
    <p:sldLayoutId id="2147483842" r:id="rId43"/>
    <p:sldLayoutId id="2147483843" r:id="rId44"/>
    <p:sldLayoutId id="2147483844" r:id="rId45"/>
    <p:sldLayoutId id="2147483845" r:id="rId46"/>
    <p:sldLayoutId id="2147483846" r:id="rId47"/>
    <p:sldLayoutId id="2147483847" r:id="rId48"/>
    <p:sldLayoutId id="2147483848" r:id="rId49"/>
    <p:sldLayoutId id="2147483849" r:id="rId50"/>
    <p:sldLayoutId id="2147483850" r:id="rId51"/>
    <p:sldLayoutId id="2147483851" r:id="rId52"/>
    <p:sldLayoutId id="2147483852" r:id="rId53"/>
    <p:sldLayoutId id="2147483853" r:id="rId54"/>
    <p:sldLayoutId id="2147483854" r:id="rId55"/>
    <p:sldLayoutId id="2147483855" r:id="rId56"/>
    <p:sldLayoutId id="2147483856" r:id="rId57"/>
    <p:sldLayoutId id="2147483857" r:id="rId58"/>
    <p:sldLayoutId id="2147483858" r:id="rId59"/>
    <p:sldLayoutId id="2147483859" r:id="rId60"/>
    <p:sldLayoutId id="2147483860" r:id="rId61"/>
    <p:sldLayoutId id="2147483861" r:id="rId62"/>
    <p:sldLayoutId id="2147483862" r:id="rId63"/>
    <p:sldLayoutId id="2147483863" r:id="rId64"/>
    <p:sldLayoutId id="2147483864" r:id="rId65"/>
    <p:sldLayoutId id="2147483865" r:id="rId66"/>
    <p:sldLayoutId id="2147483866" r:id="rId67"/>
    <p:sldLayoutId id="2147483867" r:id="rId68"/>
    <p:sldLayoutId id="2147483868" r:id="rId69"/>
    <p:sldLayoutId id="2147483869" r:id="rId70"/>
    <p:sldLayoutId id="2147483870" r:id="rId71"/>
    <p:sldLayoutId id="2147483871" r:id="rId72"/>
    <p:sldLayoutId id="2147483872" r:id="rId73"/>
    <p:sldLayoutId id="2147483873" r:id="rId74"/>
    <p:sldLayoutId id="2147483874" r:id="rId75"/>
    <p:sldLayoutId id="2147483875" r:id="rId76"/>
    <p:sldLayoutId id="2147483876" r:id="rId77"/>
    <p:sldLayoutId id="2147483877" r:id="rId78"/>
    <p:sldLayoutId id="2147483878" r:id="rId79"/>
    <p:sldLayoutId id="2147483879" r:id="rId80"/>
    <p:sldLayoutId id="2147483880" r:id="rId81"/>
    <p:sldLayoutId id="2147483881" r:id="rId82"/>
    <p:sldLayoutId id="2147483882" r:id="rId83"/>
    <p:sldLayoutId id="2147483883" r:id="rId84"/>
    <p:sldLayoutId id="2147483884" r:id="rId85"/>
    <p:sldLayoutId id="2147483885" r:id="rId86"/>
    <p:sldLayoutId id="2147483886" r:id="rId87"/>
    <p:sldLayoutId id="2147483887" r:id="rId88"/>
    <p:sldLayoutId id="2147483888" r:id="rId89"/>
    <p:sldLayoutId id="2147483889" r:id="rId90"/>
    <p:sldLayoutId id="2147483890" r:id="rId91"/>
    <p:sldLayoutId id="2147483891" r:id="rId92"/>
    <p:sldLayoutId id="2147483892" r:id="rId93"/>
    <p:sldLayoutId id="2147483893" r:id="rId94"/>
    <p:sldLayoutId id="2147483894" r:id="rId95"/>
    <p:sldLayoutId id="2147483895" r:id="rId96"/>
    <p:sldLayoutId id="2147483896" r:id="rId97"/>
    <p:sldLayoutId id="2147483897" r:id="rId98"/>
    <p:sldLayoutId id="2147483898" r:id="rId99"/>
    <p:sldLayoutId id="2147483899" r:id="rId100"/>
    <p:sldLayoutId id="2147483900" r:id="rId101"/>
    <p:sldLayoutId id="2147483901" r:id="rId102"/>
    <p:sldLayoutId id="2147483902" r:id="rId103"/>
    <p:sldLayoutId id="2147483903" r:id="rId104"/>
    <p:sldLayoutId id="2147483904" r:id="rId105"/>
    <p:sldLayoutId id="2147483905" r:id="rId106"/>
    <p:sldLayoutId id="2147483906" r:id="rId107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800" b="1" kern="1200" cap="none" spc="0" normalizeH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9850" indent="-57150" algn="l" defTabSz="457200" rtl="0" eaLnBrk="1" latinLnBrk="0" hangingPunct="1">
        <a:spcBef>
          <a:spcPts val="400"/>
        </a:spcBef>
        <a:spcAft>
          <a:spcPts val="600"/>
        </a:spcAft>
        <a:buSzPct val="25000"/>
        <a:buFont typeface=".AppleSystemUIFont" charset="-120"/>
        <a:buChar char=" "/>
        <a:tabLst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95275" indent="-225425" algn="l" defTabSz="457200" rtl="0" eaLnBrk="1" latinLnBrk="0" hangingPunct="1">
        <a:spcBef>
          <a:spcPts val="400"/>
        </a:spcBef>
        <a:spcAft>
          <a:spcPts val="0"/>
        </a:spcAft>
        <a:buFont typeface="Arial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20700" indent="-225425" algn="l" defTabSz="457200" rtl="0" eaLnBrk="1" latinLnBrk="0" hangingPunct="1">
        <a:spcBef>
          <a:spcPts val="100"/>
        </a:spcBef>
        <a:spcAft>
          <a:spcPts val="0"/>
        </a:spcAft>
        <a:buFont typeface="Arial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688975" indent="-230188" algn="l" defTabSz="457200" rtl="0" eaLnBrk="1" latinLnBrk="0" hangingPunct="1">
        <a:spcBef>
          <a:spcPct val="20000"/>
        </a:spcBef>
        <a:spcAft>
          <a:spcPts val="0"/>
        </a:spcAft>
        <a:buFont typeface="Arial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9163" indent="-230188" algn="l" defTabSz="457200" rtl="0" eaLnBrk="1" latinLnBrk="0" hangingPunct="1">
        <a:spcBef>
          <a:spcPct val="20000"/>
        </a:spcBef>
        <a:spcAft>
          <a:spcPts val="600"/>
        </a:spcAft>
        <a:buFont typeface="Arial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pos="1920">
          <p15:clr>
            <a:srgbClr val="F26B43"/>
          </p15:clr>
        </p15:guide>
        <p15:guide id="4" pos="3840">
          <p15:clr>
            <a:srgbClr val="F26B43"/>
          </p15:clr>
        </p15:guide>
        <p15:guide id="5" pos="5616">
          <p15:clr>
            <a:srgbClr val="F26B43"/>
          </p15:clr>
        </p15:guide>
        <p15:guide id="7" orient="horz" pos="144">
          <p15:clr>
            <a:srgbClr val="F26B43"/>
          </p15:clr>
        </p15:guide>
        <p15:guide id="8" orient="horz" pos="3888">
          <p15:clr>
            <a:srgbClr val="F26B43"/>
          </p15:clr>
        </p15:guide>
        <p15:guide id="9" orient="horz" pos="1440">
          <p15:clr>
            <a:srgbClr val="F26B43"/>
          </p15:clr>
        </p15:guide>
        <p15:guide id="10" orient="horz" pos="2880">
          <p15:clr>
            <a:srgbClr val="F26B43"/>
          </p15:clr>
        </p15:guide>
        <p15:guide id="11" pos="1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qa.org/videos/the-future-of-hedis-webinar-series-health-equity-june-2021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qa.org/about-ncqa/contact-us/public-comment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33B4B-703D-4989-B59D-D465230269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Addressing the gaps in data on race and ethnicity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398EDD-1AAD-41EA-B12C-7A44855C37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February 9, 2021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52D23D-7F84-4367-808F-9F7F6805CE91}"/>
              </a:ext>
            </a:extLst>
          </p:cNvPr>
          <p:cNvSpPr txBox="1"/>
          <p:nvPr/>
        </p:nvSpPr>
        <p:spPr>
          <a:xfrm>
            <a:off x="457200" y="5261716"/>
            <a:ext cx="8084417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kern="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Sarah Hudson Scholle, DrPH</a:t>
            </a:r>
          </a:p>
          <a:p>
            <a:r>
              <a:rPr lang="en-US" sz="2000" kern="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Presentation to National Network of Health Surveys</a:t>
            </a:r>
          </a:p>
          <a:p>
            <a:endParaRPr lang="en-US" sz="500" dirty="0"/>
          </a:p>
        </p:txBody>
      </p:sp>
    </p:spTree>
    <p:extLst>
      <p:ext uri="{BB962C8B-B14F-4D97-AF65-F5344CB8AC3E}">
        <p14:creationId xmlns:p14="http://schemas.microsoft.com/office/powerpoint/2010/main" val="44122562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D5F314-45D3-4A07-8553-6F750DCA4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defRPr/>
            </a:pPr>
            <a:fld id="{5B9A96B2-702C-084E-9060-05751DBF82B0}" type="slidenum">
              <a:rPr lang="en-US" sz="900">
                <a:solidFill>
                  <a:srgbClr val="565A5C">
                    <a:lumMod val="60000"/>
                    <a:lumOff val="40000"/>
                  </a:srgbClr>
                </a:solidFill>
              </a:rPr>
              <a:pPr defTabSz="342900">
                <a:defRPr/>
              </a:pPr>
              <a:t>10</a:t>
            </a:fld>
            <a:endParaRPr lang="en-US" sz="900">
              <a:solidFill>
                <a:srgbClr val="565A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E8DE035-2464-4C9E-AC0B-6E370935A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Elements of Stratification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17C872-9C7B-4737-97BA-4DABA3BE29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Measurement Year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4068E2-DFF4-49B0-A9E4-B3ACB76DD5B1}"/>
              </a:ext>
            </a:extLst>
          </p:cNvPr>
          <p:cNvSpPr txBox="1"/>
          <p:nvPr/>
        </p:nvSpPr>
        <p:spPr>
          <a:xfrm>
            <a:off x="829340" y="1911773"/>
            <a:ext cx="7814329" cy="3624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8404" indent="-558404" defTabSz="342900">
              <a:spcAft>
                <a:spcPts val="1800"/>
              </a:spcAft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565A5C"/>
                </a:solidFill>
                <a:latin typeface="Arial"/>
              </a:rPr>
              <a:t>Align race and ethnicity reporting with Office of Management and Budget (OMB) categories, with options for </a:t>
            </a:r>
            <a:r>
              <a:rPr lang="en-US" i="1" dirty="0">
                <a:solidFill>
                  <a:srgbClr val="565A5C"/>
                </a:solidFill>
                <a:latin typeface="Arial"/>
              </a:rPr>
              <a:t>Asked but No Answer </a:t>
            </a:r>
            <a:r>
              <a:rPr lang="en-US" dirty="0">
                <a:solidFill>
                  <a:srgbClr val="565A5C"/>
                </a:solidFill>
                <a:latin typeface="Arial"/>
              </a:rPr>
              <a:t>and </a:t>
            </a:r>
            <a:r>
              <a:rPr lang="en-US" i="1" dirty="0">
                <a:solidFill>
                  <a:srgbClr val="565A5C"/>
                </a:solidFill>
                <a:latin typeface="Arial"/>
              </a:rPr>
              <a:t>Unknown</a:t>
            </a:r>
            <a:r>
              <a:rPr lang="en-US" dirty="0">
                <a:solidFill>
                  <a:srgbClr val="565A5C"/>
                </a:solidFill>
                <a:latin typeface="Arial"/>
              </a:rPr>
              <a:t> (missing)</a:t>
            </a:r>
          </a:p>
          <a:p>
            <a:pPr marL="558404" indent="-558404" defTabSz="342900">
              <a:spcAft>
                <a:spcPts val="1800"/>
              </a:spcAft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565A5C"/>
                </a:solidFill>
                <a:latin typeface="Arial"/>
              </a:rPr>
              <a:t>Separate stratification (reporting tables) for race and ethnicity</a:t>
            </a:r>
          </a:p>
          <a:p>
            <a:pPr marL="558404" indent="-558404" defTabSz="342900">
              <a:spcAft>
                <a:spcPts val="900"/>
              </a:spcAft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dirty="0">
                <a:latin typeface="Arial"/>
              </a:rPr>
              <a:t>Path for reporting using both direct and indirect data, regardless of completeness, with separate reporting fields by source</a:t>
            </a:r>
          </a:p>
          <a:p>
            <a:pPr marL="1419225" lvl="1" indent="-167879">
              <a:spcAft>
                <a:spcPts val="18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/>
              </a:rPr>
              <a:t>Guidance for appropriate indirect methods</a:t>
            </a:r>
          </a:p>
          <a:p>
            <a:pPr marL="558404" indent="-558404" defTabSz="342900">
              <a:spcAft>
                <a:spcPts val="1800"/>
              </a:spcAft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dirty="0">
                <a:latin typeface="Arial"/>
              </a:rPr>
              <a:t>Existing HEDIS Audit and Hybrid Sampling guidelines apply</a:t>
            </a:r>
          </a:p>
          <a:p>
            <a:pPr marL="558404" indent="-558404">
              <a:spcAft>
                <a:spcPts val="180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  <a:defRPr/>
            </a:pPr>
            <a:r>
              <a:rPr lang="en-US" dirty="0">
                <a:latin typeface="Arial"/>
              </a:rPr>
              <a:t>Five final measures identified </a:t>
            </a:r>
            <a:r>
              <a:rPr lang="en-US" dirty="0">
                <a:solidFill>
                  <a:srgbClr val="565A5C"/>
                </a:solidFill>
                <a:latin typeface="Arial"/>
              </a:rPr>
              <a:t>for proposed stratification for MY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1D5F93-C4AF-409D-A3E1-0F31D262B26D}"/>
              </a:ext>
            </a:extLst>
          </p:cNvPr>
          <p:cNvSpPr txBox="1"/>
          <p:nvPr/>
        </p:nvSpPr>
        <p:spPr>
          <a:xfrm>
            <a:off x="487799" y="6186054"/>
            <a:ext cx="5943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https://www.ncqa.org/videos/the-future-of-hedis-webinar-series-health-equity-june-2021/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2166614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CC8F1-191A-46AD-998C-4A4E2D792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Race and Ethnicity Stratification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C3C6234-CA6F-4137-92E9-3FAFE4AA663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4351" y="2151020"/>
          <a:ext cx="8000999" cy="3140309"/>
        </p:xfrm>
        <a:graphic>
          <a:graphicData uri="http://schemas.openxmlformats.org/drawingml/2006/table">
            <a:tbl>
              <a:tblPr firstRow="1" firstCol="1">
                <a:tableStyleId>{3B4B98B0-60AC-42C2-AFA5-B58CD77FA1E5}</a:tableStyleId>
              </a:tblPr>
              <a:tblGrid>
                <a:gridCol w="4266127">
                  <a:extLst>
                    <a:ext uri="{9D8B030D-6E8A-4147-A177-3AD203B41FA5}">
                      <a16:colId xmlns:a16="http://schemas.microsoft.com/office/drawing/2014/main" val="1100499775"/>
                    </a:ext>
                  </a:extLst>
                </a:gridCol>
                <a:gridCol w="1867436">
                  <a:extLst>
                    <a:ext uri="{9D8B030D-6E8A-4147-A177-3AD203B41FA5}">
                      <a16:colId xmlns:a16="http://schemas.microsoft.com/office/drawing/2014/main" val="909902111"/>
                    </a:ext>
                  </a:extLst>
                </a:gridCol>
                <a:gridCol w="1867436">
                  <a:extLst>
                    <a:ext uri="{9D8B030D-6E8A-4147-A177-3AD203B41FA5}">
                      <a16:colId xmlns:a16="http://schemas.microsoft.com/office/drawing/2014/main" val="295090664"/>
                    </a:ext>
                  </a:extLst>
                </a:gridCol>
              </a:tblGrid>
              <a:tr h="278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+mj-lt"/>
                        </a:rPr>
                        <a:t>Measure </a:t>
                      </a:r>
                      <a:endParaRPr lang="en-US" sz="15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+mj-lt"/>
                        </a:rPr>
                        <a:t>Product Lines</a:t>
                      </a:r>
                      <a:endParaRPr lang="en-US" sz="15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Domain 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070406"/>
                  </a:ext>
                </a:extLst>
              </a:tr>
              <a:tr h="57592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Colorectal Cancer Screening (COL; COL-E)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>
                          <a:effectLst/>
                          <a:latin typeface="+mj-lt"/>
                        </a:rPr>
                        <a:t>Commercial, Medicare</a:t>
                      </a:r>
                      <a:endParaRPr lang="en-US" sz="15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Effectiveness of Care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903306"/>
                  </a:ext>
                </a:extLst>
              </a:tr>
              <a:tr h="575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Controlling High Blood Pressure (CBP)</a:t>
                      </a:r>
                      <a:endParaRPr lang="en-US" sz="15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Commercial, Medicaid, Medicare</a:t>
                      </a:r>
                      <a:endParaRPr lang="en-US" sz="1500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045708"/>
                  </a:ext>
                </a:extLst>
              </a:tr>
              <a:tr h="57592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+mj-lt"/>
                        </a:rPr>
                        <a:t>Hemoglobin A1c Control for Patients With Diabetes (HBD)</a:t>
                      </a:r>
                      <a:endParaRPr lang="en-US" sz="15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+mj-lt"/>
                        </a:rPr>
                        <a:t>Commercial, Medicaid, Medicare</a:t>
                      </a:r>
                      <a:endParaRPr lang="en-US" sz="15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126020"/>
                  </a:ext>
                </a:extLst>
              </a:tr>
              <a:tr h="5759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Prenatal and Postpartum Care (PPC)</a:t>
                      </a:r>
                      <a:endParaRPr lang="en-US" sz="15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Commercial, Medicaid</a:t>
                      </a:r>
                      <a:endParaRPr lang="en-US" sz="1500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Access &amp; Availability of Care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987028"/>
                  </a:ext>
                </a:extLst>
              </a:tr>
              <a:tr h="5577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0">
                          <a:effectLst/>
                          <a:latin typeface="+mj-lt"/>
                        </a:rPr>
                        <a:t>Child and Adolescent Well Care Visits (WCV)</a:t>
                      </a:r>
                      <a:endParaRPr lang="en-US" sz="1500" b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+mj-lt"/>
                        </a:rPr>
                        <a:t>Commercial, Medicaid</a:t>
                      </a:r>
                      <a:endParaRPr lang="en-US" sz="15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Utilization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692918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5B8F8E-68F7-493F-9DD1-5F9DBA7B6A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143" y="1394493"/>
            <a:ext cx="8686799" cy="247650"/>
          </a:xfrm>
        </p:spPr>
        <p:txBody>
          <a:bodyPr/>
          <a:lstStyle/>
          <a:p>
            <a:r>
              <a:rPr lang="en-US" dirty="0"/>
              <a:t>Selected Pilot Measures for MY 2022 (reported in 2023)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9FEEF-1EF5-40C6-8951-38B69D381D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706E2E-E09E-440D-B9AC-F285B1B65623}"/>
              </a:ext>
            </a:extLst>
          </p:cNvPr>
          <p:cNvSpPr txBox="1"/>
          <p:nvPr/>
        </p:nvSpPr>
        <p:spPr>
          <a:xfrm>
            <a:off x="430200" y="6107744"/>
            <a:ext cx="689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Watch this link for information about proposals for future measures to be included in stratification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https://www.ncqa.org/about-ncqa/contact-us/public-comments/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63925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76763-1803-43D4-9250-099150CDE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16B0D-1734-4B8D-B309-BC28EE5C2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 and accurate data on race/ethnicity data are lacking</a:t>
            </a:r>
          </a:p>
          <a:p>
            <a:r>
              <a:rPr lang="en-US" dirty="0"/>
              <a:t>Leadership, support and community engagement are critical facilitators</a:t>
            </a:r>
          </a:p>
          <a:p>
            <a:r>
              <a:rPr lang="en-US" dirty="0"/>
              <a:t>Reporting stratified quality results will provide window on equity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9BE201-5A05-42F0-9B6F-224AFFBF9A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7D4052-15CB-4C09-94DB-E841198FD49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7349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963D3D-E45A-4E0E-8496-B91726A14CA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04250" y="6430963"/>
            <a:ext cx="539750" cy="168275"/>
          </a:xfrm>
        </p:spPr>
        <p:txBody>
          <a:bodyPr/>
          <a:lstStyle/>
          <a:p>
            <a:fld id="{5B9A96B2-702C-084E-9060-05751DBF82B0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291A4-431F-4D57-8EF0-20FEEA60808F}"/>
              </a:ext>
            </a:extLst>
          </p:cNvPr>
          <p:cNvSpPr txBox="1"/>
          <p:nvPr/>
        </p:nvSpPr>
        <p:spPr>
          <a:xfrm>
            <a:off x="3585600" y="5061600"/>
            <a:ext cx="209993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/>
              <a:t>Scholle@ncqa.org</a:t>
            </a:r>
          </a:p>
        </p:txBody>
      </p:sp>
    </p:spTree>
    <p:extLst>
      <p:ext uri="{BB962C8B-B14F-4D97-AF65-F5344CB8AC3E}">
        <p14:creationId xmlns:p14="http://schemas.microsoft.com/office/powerpoint/2010/main" val="209032130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EAE118D-A748-4A90-A94A-BB732A586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E5263-A848-446B-9594-FCBD6D683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Availability of race and ethnicity data</a:t>
            </a:r>
          </a:p>
          <a:p>
            <a:r>
              <a:rPr lang="en-US" dirty="0"/>
              <a:t>Barriers and recommendations for federal action</a:t>
            </a:r>
          </a:p>
          <a:p>
            <a:r>
              <a:rPr lang="en-US" dirty="0"/>
              <a:t>NCQA efforts to support collection and use of data to promote equity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9011B5-68F9-4F5B-971A-BF8538E79E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8376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505DA-5FB4-45A5-A02F-46EB620B4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Race and Ethnicity data are often incomplete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6711-C485-4EA6-B1DF-BB3E9B732B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Race and Ethnicity Data Collected at Enrollment in Selected Health Programs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FC7B8-D31C-4482-8CB5-2438B6DD43C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ECFF9EA-422B-4707-8C00-3310C6AB6AC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0" b="34494"/>
          <a:stretch/>
        </p:blipFill>
        <p:spPr>
          <a:xfrm>
            <a:off x="1099172" y="1334733"/>
            <a:ext cx="6945655" cy="4590064"/>
          </a:xfrm>
          <a:prstGeom prst="rect">
            <a:avLst/>
          </a:prstGeom>
          <a:ln w="28575">
            <a:solidFill>
              <a:schemeClr val="tx1">
                <a:lumMod val="50000"/>
              </a:schemeClr>
            </a:solidFill>
          </a:ln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3C889618-A5AD-44FA-B90F-32809EE80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4" y="6143527"/>
            <a:ext cx="574766" cy="5747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482997-29B7-46A9-A27F-3FFFB6AE4BDB}"/>
              </a:ext>
            </a:extLst>
          </p:cNvPr>
          <p:cNvSpPr txBox="1"/>
          <p:nvPr/>
        </p:nvSpPr>
        <p:spPr>
          <a:xfrm>
            <a:off x="1410346" y="6314250"/>
            <a:ext cx="484964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/>
              <a:t>https://www.gih.org/publication/federal-action-is-needed-to-improve-race-and-ethnicity-data-in-health-programs/</a:t>
            </a:r>
          </a:p>
        </p:txBody>
      </p:sp>
    </p:spTree>
    <p:extLst>
      <p:ext uri="{BB962C8B-B14F-4D97-AF65-F5344CB8AC3E}">
        <p14:creationId xmlns:p14="http://schemas.microsoft.com/office/powerpoint/2010/main" val="7368646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505DA-5FB4-45A5-A02F-46EB620B4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Findings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766711-C485-4EA6-B1DF-BB3E9B732B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Key Barriers to Improving Collection and Use of Race and Ethnicity Data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FC7B8-D31C-4482-8CB5-2438B6DD43C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3C889618-A5AD-44FA-B90F-32809EE80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4" y="6143527"/>
            <a:ext cx="574766" cy="57476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20C3CAA-AF2A-4BBF-B373-C4BEEC567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24580"/>
            <a:ext cx="8686798" cy="4096512"/>
          </a:xfrm>
        </p:spPr>
        <p:txBody>
          <a:bodyPr/>
          <a:lstStyle/>
          <a:p>
            <a:pPr lvl="1">
              <a:lnSpc>
                <a:spcPct val="150000"/>
              </a:lnSpc>
              <a:buSzPct val="100000"/>
            </a:pPr>
            <a:r>
              <a:rPr lang="en-US"/>
              <a:t>Legal and privacy concerns around collection and use.</a:t>
            </a:r>
          </a:p>
          <a:p>
            <a:pPr lvl="1">
              <a:lnSpc>
                <a:spcPct val="150000"/>
              </a:lnSpc>
              <a:buSzPct val="100000"/>
            </a:pPr>
            <a:r>
              <a:rPr lang="en-US"/>
              <a:t>Lack of standardized collection procedures and category definitions.</a:t>
            </a:r>
          </a:p>
          <a:p>
            <a:pPr lvl="1">
              <a:lnSpc>
                <a:spcPct val="150000"/>
              </a:lnSpc>
              <a:buSzPct val="100000"/>
            </a:pPr>
            <a:r>
              <a:rPr lang="en-US"/>
              <a:t>Technical barriers to collection and storage of data.</a:t>
            </a:r>
          </a:p>
          <a:p>
            <a:pPr lvl="1">
              <a:lnSpc>
                <a:spcPct val="150000"/>
              </a:lnSpc>
              <a:buSzPct val="100000"/>
            </a:pPr>
            <a:r>
              <a:rPr lang="en-US"/>
              <a:t>Cost of collection and lack of financial incentives or program requirements to collect race and ethnicity data.</a:t>
            </a:r>
          </a:p>
          <a:p>
            <a:pPr lvl="1">
              <a:lnSpc>
                <a:spcPct val="150000"/>
              </a:lnSpc>
              <a:buSzPct val="100000"/>
            </a:pPr>
            <a:r>
              <a:rPr lang="en-US"/>
              <a:t>Lack of staff and resources in health care organizations to analyze and use data once collected. </a:t>
            </a:r>
          </a:p>
          <a:p>
            <a:pPr lvl="1">
              <a:lnSpc>
                <a:spcPct val="150000"/>
              </a:lnSpc>
              <a:buSzPct val="100000"/>
            </a:pPr>
            <a:r>
              <a:rPr lang="en-US"/>
              <a:t>Resistance from patients and clinical providers to collection and use.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1470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B85A3-C62D-43F3-AC06-28A816ADC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B88D7-38A2-4011-B9DC-F52C361ED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99203"/>
            <a:ext cx="8686798" cy="4096512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en-US"/>
              <a:t>Acknowledge the </a:t>
            </a:r>
            <a:r>
              <a:rPr lang="en-US" b="1"/>
              <a:t>key role of leadership</a:t>
            </a:r>
            <a:r>
              <a:rPr lang="en-US"/>
              <a:t>. </a:t>
            </a:r>
          </a:p>
          <a:p>
            <a:pPr lvl="1">
              <a:lnSpc>
                <a:spcPct val="150000"/>
              </a:lnSpc>
            </a:pPr>
            <a:r>
              <a:rPr lang="en-US"/>
              <a:t>Use </a:t>
            </a:r>
            <a:r>
              <a:rPr lang="en-US" b="1"/>
              <a:t>diffusion of innovation frameworks </a:t>
            </a:r>
            <a:r>
              <a:rPr lang="en-US"/>
              <a:t>to identify enabling contextual factors and opportunities for peer learning.</a:t>
            </a:r>
          </a:p>
          <a:p>
            <a:pPr lvl="1">
              <a:lnSpc>
                <a:spcPct val="150000"/>
              </a:lnSpc>
            </a:pPr>
            <a:r>
              <a:rPr lang="en-US"/>
              <a:t>Allow an </a:t>
            </a:r>
            <a:r>
              <a:rPr lang="en-US" b="1"/>
              <a:t>appropriate level of flexibility</a:t>
            </a:r>
            <a:r>
              <a:rPr lang="en-US"/>
              <a:t> in the design of program requirements and incentives. </a:t>
            </a:r>
          </a:p>
          <a:p>
            <a:pPr lvl="1">
              <a:lnSpc>
                <a:spcPct val="150000"/>
              </a:lnSpc>
            </a:pPr>
            <a:r>
              <a:rPr lang="en-US" b="1"/>
              <a:t>Engage with patient and community groups</a:t>
            </a:r>
            <a:r>
              <a:rPr lang="en-US"/>
              <a:t>. </a:t>
            </a:r>
          </a:p>
          <a:p>
            <a:pPr lvl="1">
              <a:lnSpc>
                <a:spcPct val="150000"/>
              </a:lnSpc>
            </a:pPr>
            <a:r>
              <a:rPr lang="en-US"/>
              <a:t>Build the </a:t>
            </a:r>
            <a:r>
              <a:rPr lang="en-US" b="1"/>
              <a:t>business case for greater investment </a:t>
            </a:r>
            <a:r>
              <a:rPr lang="en-US"/>
              <a:t>in race and ethnicity data. 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22AC91-0485-4595-B828-374F502288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Principles for Improving Data on Race and Ethnicity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D10151-B395-45BE-BD18-81E00D86232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9600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CD4E4-941D-4DDC-A87D-DD250DCE3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Recommendations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856FD-F603-4591-967B-10BF7FF69A5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B9A96B2-702C-084E-9060-05751DBF82B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40610BB0-E801-44FF-82CB-10BCB51A5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4" y="6143527"/>
            <a:ext cx="574766" cy="574766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B4DDD53-C595-4895-A87A-EDBF916177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589506"/>
              </p:ext>
            </p:extLst>
          </p:nvPr>
        </p:nvGraphicFramePr>
        <p:xfrm>
          <a:off x="954347" y="933493"/>
          <a:ext cx="7454536" cy="4805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0370047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D33DEF-B70D-4DD7-B86A-BCC3E9F14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defRPr/>
            </a:pPr>
            <a:fld id="{5B9A96B2-702C-084E-9060-05751DBF82B0}" type="slidenum">
              <a:rPr lang="en-US" sz="900">
                <a:solidFill>
                  <a:srgbClr val="565A5C">
                    <a:lumMod val="60000"/>
                    <a:lumOff val="40000"/>
                  </a:srgbClr>
                </a:solidFill>
              </a:rPr>
              <a:pPr defTabSz="342900">
                <a:defRPr/>
              </a:pPr>
              <a:t>7</a:t>
            </a:fld>
            <a:endParaRPr lang="en-US" sz="900">
              <a:solidFill>
                <a:srgbClr val="565A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6879F-760A-4CCB-AAF5-24CFC363B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plans often have incomplete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94E03-ACCD-45FF-8358-10E73651AA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599" y="609601"/>
            <a:ext cx="8686799" cy="330200"/>
          </a:xfrm>
        </p:spPr>
        <p:txBody>
          <a:bodyPr/>
          <a:lstStyle/>
          <a:p>
            <a:r>
              <a:rPr lang="en-US" dirty="0"/>
              <a:t>HEDIS Diversity of Membership results</a:t>
            </a:r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id="{B395237E-6A8C-4D19-B08C-198EF2B59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73" y="1728016"/>
            <a:ext cx="8369436" cy="3664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99E647-4535-479D-9521-DC68D4B52A79}"/>
              </a:ext>
            </a:extLst>
          </p:cNvPr>
          <p:cNvSpPr txBox="1"/>
          <p:nvPr/>
        </p:nvSpPr>
        <p:spPr>
          <a:xfrm>
            <a:off x="3515628" y="5751523"/>
            <a:ext cx="194911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342900">
              <a:defRPr/>
            </a:pPr>
            <a:r>
              <a:rPr lang="en-US" sz="1050" i="1">
                <a:solidFill>
                  <a:srgbClr val="CECFCB">
                    <a:lumMod val="75000"/>
                  </a:srgbClr>
                </a:solidFill>
                <a:latin typeface="Arial"/>
              </a:rPr>
              <a:t>Confidential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149641135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imeline&#10;&#10;Description automatically generated">
            <a:extLst>
              <a:ext uri="{FF2B5EF4-FFF2-40B4-BE49-F238E27FC236}">
                <a16:creationId xmlns:a16="http://schemas.microsoft.com/office/drawing/2014/main" id="{A78B7F91-FCB3-43C3-B61A-2E2AD01A5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59" y="1081942"/>
            <a:ext cx="8678173" cy="487742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41CA0A0-FFB4-43AE-8F25-5A6592C8CE99}"/>
              </a:ext>
            </a:extLst>
          </p:cNvPr>
          <p:cNvSpPr/>
          <p:nvPr/>
        </p:nvSpPr>
        <p:spPr>
          <a:xfrm>
            <a:off x="565688" y="875654"/>
            <a:ext cx="3789336" cy="10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A13120-9A36-4025-9F5D-2FAA156AED68}"/>
              </a:ext>
            </a:extLst>
          </p:cNvPr>
          <p:cNvSpPr/>
          <p:nvPr/>
        </p:nvSpPr>
        <p:spPr>
          <a:xfrm>
            <a:off x="7981627" y="5579390"/>
            <a:ext cx="1091205" cy="4494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044C389-F770-401A-A95E-02C49F534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NCQA is encouraging attention to equity through accreditation and measures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768CA5-349F-491A-B5DE-567E0BF6A624}"/>
              </a:ext>
            </a:extLst>
          </p:cNvPr>
          <p:cNvSpPr/>
          <p:nvPr/>
        </p:nvSpPr>
        <p:spPr>
          <a:xfrm>
            <a:off x="5881606" y="2038026"/>
            <a:ext cx="2100021" cy="503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PLANNED FOR </a:t>
            </a:r>
          </a:p>
          <a:p>
            <a:pPr algn="ctr"/>
            <a:r>
              <a:rPr lang="en-US" sz="1200" dirty="0">
                <a:solidFill>
                  <a:schemeClr val="accent1"/>
                </a:solidFill>
              </a:rPr>
              <a:t>SUMMER 2022</a:t>
            </a:r>
          </a:p>
        </p:txBody>
      </p:sp>
    </p:spTree>
    <p:extLst>
      <p:ext uri="{BB962C8B-B14F-4D97-AF65-F5344CB8AC3E}">
        <p14:creationId xmlns:p14="http://schemas.microsoft.com/office/powerpoint/2010/main" val="173594608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B9069F-4BFF-4A68-A039-BA8EBE3D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5B9A96B2-702C-084E-9060-05751DBF82B0}" type="slidenum">
              <a:rPr lang="en-US" sz="900">
                <a:solidFill>
                  <a:srgbClr val="565A5C">
                    <a:lumMod val="60000"/>
                    <a:lumOff val="40000"/>
                  </a:srgbClr>
                </a:solidFill>
              </a:rPr>
              <a:pPr defTabSz="685800">
                <a:defRPr/>
              </a:pPr>
              <a:t>9</a:t>
            </a:fld>
            <a:endParaRPr lang="en-US" sz="900">
              <a:solidFill>
                <a:srgbClr val="565A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C678E-1499-4DF2-92EC-68E7F710E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3"/>
                </a:solidFill>
              </a:rPr>
              <a:t>What’s New in Health Equity Accreditation?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E41172-1B2C-41D7-BD3F-553AFB850601}"/>
              </a:ext>
            </a:extLst>
          </p:cNvPr>
          <p:cNvGrpSpPr/>
          <p:nvPr/>
        </p:nvGrpSpPr>
        <p:grpSpPr>
          <a:xfrm>
            <a:off x="676870" y="1590470"/>
            <a:ext cx="3869539" cy="3795345"/>
            <a:chOff x="484977" y="961629"/>
            <a:chExt cx="4101490" cy="445473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0CC6B3B-835B-4CCB-A7CC-173DD5AC790B}"/>
                </a:ext>
              </a:extLst>
            </p:cNvPr>
            <p:cNvSpPr/>
            <p:nvPr/>
          </p:nvSpPr>
          <p:spPr>
            <a:xfrm>
              <a:off x="494502" y="961629"/>
              <a:ext cx="4091964" cy="726507"/>
            </a:xfrm>
            <a:prstGeom prst="round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r>
                <a:rPr lang="en-US" sz="1200" b="1" i="1">
                  <a:solidFill>
                    <a:srgbClr val="FFFFFF"/>
                  </a:solidFill>
                  <a:latin typeface="Arial"/>
                </a:rPr>
                <a:t> </a:t>
              </a:r>
              <a:r>
                <a:rPr lang="en-US" sz="900" b="1" i="1">
                  <a:solidFill>
                    <a:srgbClr val="FFFFFF"/>
                  </a:solidFill>
                  <a:latin typeface="Arial"/>
                </a:rPr>
                <a:t>(New standard) </a:t>
              </a:r>
            </a:p>
            <a:p>
              <a:pPr algn="ctr" defTabSz="685800">
                <a:defRPr/>
              </a:pPr>
              <a:r>
                <a:rPr lang="en-US" sz="1200">
                  <a:solidFill>
                    <a:srgbClr val="FFFFFF"/>
                  </a:solidFill>
                  <a:latin typeface="Arial"/>
                </a:rPr>
                <a:t>Organizational Readiness</a:t>
              </a:r>
              <a:endParaRPr lang="en-US" sz="105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6420156-DD16-4A10-A501-189D75E76641}"/>
                </a:ext>
              </a:extLst>
            </p:cNvPr>
            <p:cNvSpPr/>
            <p:nvPr/>
          </p:nvSpPr>
          <p:spPr>
            <a:xfrm>
              <a:off x="484978" y="1769052"/>
              <a:ext cx="4091964" cy="871834"/>
            </a:xfrm>
            <a:prstGeom prst="round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r>
                <a:rPr lang="en-US" sz="900" b="1" i="1">
                  <a:solidFill>
                    <a:srgbClr val="67823A">
                      <a:lumMod val="40000"/>
                      <a:lumOff val="60000"/>
                    </a:srgbClr>
                  </a:solidFill>
                  <a:latin typeface="Arial"/>
                </a:rPr>
                <a:t>(New requirements added to existing standard)</a:t>
              </a:r>
              <a:r>
                <a:rPr lang="en-US" sz="1200" b="1">
                  <a:solidFill>
                    <a:srgbClr val="FFFFFF"/>
                  </a:solidFill>
                  <a:latin typeface="Arial"/>
                </a:rPr>
                <a:t> </a:t>
              </a:r>
            </a:p>
            <a:p>
              <a:pPr algn="ctr" defTabSz="685800">
                <a:defRPr/>
              </a:pPr>
              <a:r>
                <a:rPr lang="en-US" sz="1200">
                  <a:solidFill>
                    <a:srgbClr val="FFFFFF"/>
                  </a:solidFill>
                  <a:latin typeface="Arial"/>
                </a:rPr>
                <a:t>Race/Ethnicity, Language, </a:t>
              </a:r>
              <a:r>
                <a:rPr lang="en-US" sz="1200" b="1">
                  <a:solidFill>
                    <a:srgbClr val="67823A">
                      <a:lumMod val="60000"/>
                      <a:lumOff val="40000"/>
                    </a:srgbClr>
                  </a:solidFill>
                  <a:latin typeface="Arial"/>
                </a:rPr>
                <a:t>Gender Identity and Sexual Orientation </a:t>
              </a:r>
              <a:r>
                <a:rPr lang="en-US" sz="1200">
                  <a:solidFill>
                    <a:srgbClr val="FFFFFF"/>
                  </a:solidFill>
                  <a:latin typeface="Arial"/>
                </a:rPr>
                <a:t>Data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CBFD0AC-60E9-4C1B-8F17-37219EAC0E20}"/>
                </a:ext>
              </a:extLst>
            </p:cNvPr>
            <p:cNvSpPr/>
            <p:nvPr/>
          </p:nvSpPr>
          <p:spPr>
            <a:xfrm>
              <a:off x="494503" y="2709771"/>
              <a:ext cx="4091964" cy="652943"/>
            </a:xfrm>
            <a:prstGeom prst="round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r>
                <a:rPr lang="en-US" sz="900" i="1">
                  <a:solidFill>
                    <a:srgbClr val="FFFFFF"/>
                  </a:solidFill>
                  <a:latin typeface="Arial"/>
                </a:rPr>
                <a:t>(Existing standard)</a:t>
              </a:r>
            </a:p>
            <a:p>
              <a:pPr algn="ctr" defTabSz="685800">
                <a:defRPr/>
              </a:pPr>
              <a:r>
                <a:rPr lang="en-US" sz="1200">
                  <a:solidFill>
                    <a:srgbClr val="FFFFFF"/>
                  </a:solidFill>
                  <a:latin typeface="Arial"/>
                </a:rPr>
                <a:t>Access and Availability of Language Services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A7F2108-98EA-48D2-BD6C-0D569C8E228B}"/>
                </a:ext>
              </a:extLst>
            </p:cNvPr>
            <p:cNvSpPr/>
            <p:nvPr/>
          </p:nvSpPr>
          <p:spPr>
            <a:xfrm>
              <a:off x="494503" y="3471190"/>
              <a:ext cx="4082439" cy="528618"/>
            </a:xfrm>
            <a:prstGeom prst="round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r>
                <a:rPr lang="en-US" sz="900" i="1">
                  <a:solidFill>
                    <a:srgbClr val="FFFFFF"/>
                  </a:solidFill>
                  <a:latin typeface="Arial"/>
                </a:rPr>
                <a:t>(Existing standard)</a:t>
              </a:r>
            </a:p>
            <a:p>
              <a:pPr algn="ctr" defTabSz="685800">
                <a:defRPr/>
              </a:pPr>
              <a:r>
                <a:rPr lang="en-US" sz="1200">
                  <a:solidFill>
                    <a:srgbClr val="FFFFFF"/>
                  </a:solidFill>
                  <a:latin typeface="Arial"/>
                </a:rPr>
                <a:t>Practitioner Network Responsiveness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3343C916-3C45-49D1-9A1F-DFB951523996}"/>
                </a:ext>
              </a:extLst>
            </p:cNvPr>
            <p:cNvSpPr/>
            <p:nvPr/>
          </p:nvSpPr>
          <p:spPr>
            <a:xfrm>
              <a:off x="484977" y="4101315"/>
              <a:ext cx="4091964" cy="652943"/>
            </a:xfrm>
            <a:prstGeom prst="round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r>
                <a:rPr lang="en-US" sz="900" i="1">
                  <a:solidFill>
                    <a:srgbClr val="FFFFFF"/>
                  </a:solidFill>
                  <a:latin typeface="Arial"/>
                </a:rPr>
                <a:t>(Existing standard)</a:t>
              </a:r>
            </a:p>
            <a:p>
              <a:pPr algn="ctr" defTabSz="685800">
                <a:defRPr/>
              </a:pPr>
              <a:r>
                <a:rPr lang="en-US" sz="1200">
                  <a:solidFill>
                    <a:srgbClr val="FFFFFF"/>
                  </a:solidFill>
                  <a:latin typeface="Arial"/>
                </a:rPr>
                <a:t>Cultural and Linguistically Appropriate Services Programs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B076396-AFE9-4F33-BC8B-6A4C55806C62}"/>
                </a:ext>
              </a:extLst>
            </p:cNvPr>
            <p:cNvSpPr/>
            <p:nvPr/>
          </p:nvSpPr>
          <p:spPr>
            <a:xfrm>
              <a:off x="484977" y="4865378"/>
              <a:ext cx="4091963" cy="550985"/>
            </a:xfrm>
            <a:prstGeom prst="round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r>
                <a:rPr lang="en-US" sz="900" b="1" i="1">
                  <a:solidFill>
                    <a:srgbClr val="67823A">
                      <a:lumMod val="40000"/>
                      <a:lumOff val="60000"/>
                    </a:srgbClr>
                  </a:solidFill>
                  <a:latin typeface="Arial"/>
                </a:rPr>
                <a:t>(New requirements added to existing standard)</a:t>
              </a:r>
              <a:r>
                <a:rPr lang="en-US" sz="1200" b="1">
                  <a:solidFill>
                    <a:srgbClr val="FFFFFF"/>
                  </a:solidFill>
                  <a:latin typeface="Arial"/>
                </a:rPr>
                <a:t> </a:t>
              </a:r>
            </a:p>
            <a:p>
              <a:pPr algn="ctr" defTabSz="685800">
                <a:defRPr/>
              </a:pPr>
              <a:r>
                <a:rPr lang="en-US" sz="1200">
                  <a:solidFill>
                    <a:srgbClr val="FFFFFF"/>
                  </a:solidFill>
                  <a:latin typeface="Arial"/>
                </a:rPr>
                <a:t>Reducing Health Care Disparities</a:t>
              </a:r>
            </a:p>
          </p:txBody>
        </p:sp>
      </p:grp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0228BF2-9FE7-42D1-B9E9-2036511BFE3B}"/>
              </a:ext>
            </a:extLst>
          </p:cNvPr>
          <p:cNvSpPr/>
          <p:nvPr/>
        </p:nvSpPr>
        <p:spPr>
          <a:xfrm>
            <a:off x="4912120" y="1638343"/>
            <a:ext cx="805694" cy="321680"/>
          </a:xfrm>
          <a:prstGeom prst="rightArrow">
            <a:avLst/>
          </a:prstGeom>
          <a:gradFill flip="none" rotWithShape="1">
            <a:gsLst>
              <a:gs pos="2000">
                <a:schemeClr val="accent1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N" sz="135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0C009C-D9EA-4F49-A327-649560830DAC}"/>
              </a:ext>
            </a:extLst>
          </p:cNvPr>
          <p:cNvSpPr txBox="1"/>
          <p:nvPr/>
        </p:nvSpPr>
        <p:spPr>
          <a:xfrm>
            <a:off x="6061149" y="2455553"/>
            <a:ext cx="3148704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>
              <a:defRPr/>
            </a:pPr>
            <a:r>
              <a:rPr lang="en-US" sz="1050" b="1" i="1">
                <a:solidFill>
                  <a:srgbClr val="67823A"/>
                </a:solidFill>
                <a:latin typeface="Arial"/>
              </a:rPr>
              <a:t>Added new requirements for data system capabilities and gender identity and sexual orientation data collection.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49D232F-D7E8-4EEB-B50C-A470D8A422BD}"/>
              </a:ext>
            </a:extLst>
          </p:cNvPr>
          <p:cNvSpPr/>
          <p:nvPr/>
        </p:nvSpPr>
        <p:spPr>
          <a:xfrm>
            <a:off x="4910184" y="2491733"/>
            <a:ext cx="805694" cy="321680"/>
          </a:xfrm>
          <a:prstGeom prst="rightArrow">
            <a:avLst/>
          </a:prstGeom>
          <a:gradFill flip="none" rotWithShape="1">
            <a:gsLst>
              <a:gs pos="2000">
                <a:schemeClr val="accent1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N" sz="135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3256FA-4F63-4ABB-ADC9-08461B600AD6}"/>
              </a:ext>
            </a:extLst>
          </p:cNvPr>
          <p:cNvSpPr txBox="1"/>
          <p:nvPr/>
        </p:nvSpPr>
        <p:spPr>
          <a:xfrm>
            <a:off x="6135209" y="4849300"/>
            <a:ext cx="2805276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>
              <a:defRPr/>
            </a:pPr>
            <a:r>
              <a:rPr lang="en-US" sz="1050" b="1" i="1">
                <a:solidFill>
                  <a:srgbClr val="67823A"/>
                </a:solidFill>
                <a:latin typeface="Arial"/>
              </a:rPr>
              <a:t>Added new requirements for HEDIS measures stratified by race/ethnicity to identify disparities.</a:t>
            </a: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FD6FF420-27F8-4481-AB4B-D1CB7BBEC5A5}"/>
              </a:ext>
            </a:extLst>
          </p:cNvPr>
          <p:cNvSpPr/>
          <p:nvPr/>
        </p:nvSpPr>
        <p:spPr>
          <a:xfrm>
            <a:off x="4891134" y="4946074"/>
            <a:ext cx="805694" cy="321680"/>
          </a:xfrm>
          <a:prstGeom prst="rightArrow">
            <a:avLst/>
          </a:prstGeom>
          <a:gradFill flip="none" rotWithShape="1">
            <a:gsLst>
              <a:gs pos="2000">
                <a:schemeClr val="accent1">
                  <a:alpha val="0"/>
                </a:schemeClr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N" sz="135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F66636F-82B6-4537-ABF9-619BD44257C9}"/>
              </a:ext>
            </a:extLst>
          </p:cNvPr>
          <p:cNvSpPr txBox="1"/>
          <p:nvPr/>
        </p:nvSpPr>
        <p:spPr>
          <a:xfrm>
            <a:off x="6061149" y="1585384"/>
            <a:ext cx="3013711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>
              <a:defRPr/>
            </a:pPr>
            <a:r>
              <a:rPr lang="en-US" sz="1050" b="1" i="1">
                <a:solidFill>
                  <a:srgbClr val="67823A"/>
                </a:solidFill>
                <a:latin typeface="Arial"/>
              </a:rPr>
              <a:t>Added new standard category on how the organization supports health equity goals internally.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A4D9A71-D573-4E08-9B7B-07CED95BEF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077B45-C545-479E-ACF5-32C763DC4C53}"/>
              </a:ext>
            </a:extLst>
          </p:cNvPr>
          <p:cNvSpPr txBox="1"/>
          <p:nvPr/>
        </p:nvSpPr>
        <p:spPr>
          <a:xfrm>
            <a:off x="531000" y="6027426"/>
            <a:ext cx="59436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/>
              <a:t>https://www.ncqa.org/programs/health-equity-accreditation/</a:t>
            </a:r>
          </a:p>
        </p:txBody>
      </p:sp>
    </p:spTree>
    <p:extLst>
      <p:ext uri="{BB962C8B-B14F-4D97-AF65-F5344CB8AC3E}">
        <p14:creationId xmlns:p14="http://schemas.microsoft.com/office/powerpoint/2010/main" val="25804060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28" grpId="0"/>
      <p:bldP spid="29" grpId="0" animBg="1"/>
      <p:bldP spid="30" grpId="0"/>
    </p:bldLst>
  </p:timing>
</p:sld>
</file>

<file path=ppt/theme/theme1.xml><?xml version="1.0" encoding="utf-8"?>
<a:theme xmlns:a="http://schemas.openxmlformats.org/drawingml/2006/main" name="Fullscreen">
  <a:themeElements>
    <a:clrScheme name="NCQA">
      <a:dk1>
        <a:srgbClr val="565A5C"/>
      </a:dk1>
      <a:lt1>
        <a:srgbClr val="FFFFFF"/>
      </a:lt1>
      <a:dk2>
        <a:srgbClr val="4F758B"/>
      </a:dk2>
      <a:lt2>
        <a:srgbClr val="CECFCB"/>
      </a:lt2>
      <a:accent1>
        <a:srgbClr val="4F758B"/>
      </a:accent1>
      <a:accent2>
        <a:srgbClr val="C8102E"/>
      </a:accent2>
      <a:accent3>
        <a:srgbClr val="67823A"/>
      </a:accent3>
      <a:accent4>
        <a:srgbClr val="5F2167"/>
      </a:accent4>
      <a:accent5>
        <a:srgbClr val="00A9E0"/>
      </a:accent5>
      <a:accent6>
        <a:srgbClr val="EEAF30"/>
      </a:accent6>
      <a:hlink>
        <a:srgbClr val="4F758B"/>
      </a:hlink>
      <a:folHlink>
        <a:srgbClr val="4F758B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CQA_Template_Std_FINAL" id="{62EA8F8A-77D0-DC47-9EB7-FBC033C76F4A}" vid="{AB3A0C9F-DCB4-F14B-A58D-B933BCBDF760}"/>
    </a:ext>
  </a:extLst>
</a:theme>
</file>

<file path=ppt/theme/theme2.xml><?xml version="1.0" encoding="utf-8"?>
<a:theme xmlns:a="http://schemas.openxmlformats.org/drawingml/2006/main" name="Fullscreen – Dark">
  <a:themeElements>
    <a:clrScheme name="NCQA">
      <a:dk1>
        <a:srgbClr val="565A5C"/>
      </a:dk1>
      <a:lt1>
        <a:srgbClr val="FFFFFF"/>
      </a:lt1>
      <a:dk2>
        <a:srgbClr val="4F758B"/>
      </a:dk2>
      <a:lt2>
        <a:srgbClr val="CECFCB"/>
      </a:lt2>
      <a:accent1>
        <a:srgbClr val="4F758B"/>
      </a:accent1>
      <a:accent2>
        <a:srgbClr val="C8102E"/>
      </a:accent2>
      <a:accent3>
        <a:srgbClr val="67823A"/>
      </a:accent3>
      <a:accent4>
        <a:srgbClr val="5F2167"/>
      </a:accent4>
      <a:accent5>
        <a:srgbClr val="00A9E0"/>
      </a:accent5>
      <a:accent6>
        <a:srgbClr val="EEAF30"/>
      </a:accent6>
      <a:hlink>
        <a:srgbClr val="4F758B"/>
      </a:hlink>
      <a:folHlink>
        <a:srgbClr val="4F758B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CQA_Template_Std_FINAL" id="{62EA8F8A-77D0-DC47-9EB7-FBC033C76F4A}" vid="{90A65BDA-5B9E-734F-A753-DF79A72FB4CA}"/>
    </a:ext>
  </a:extLst>
</a:theme>
</file>

<file path=ppt/theme/theme3.xml><?xml version="1.0" encoding="utf-8"?>
<a:theme xmlns:a="http://schemas.openxmlformats.org/drawingml/2006/main" name="Office Theme">
  <a:themeElements>
    <a:clrScheme name="NCQA">
      <a:dk1>
        <a:srgbClr val="565A5C"/>
      </a:dk1>
      <a:lt1>
        <a:sysClr val="window" lastClr="FFFFFF"/>
      </a:lt1>
      <a:dk2>
        <a:srgbClr val="4F758B"/>
      </a:dk2>
      <a:lt2>
        <a:srgbClr val="CECFCB"/>
      </a:lt2>
      <a:accent1>
        <a:srgbClr val="4F758B"/>
      </a:accent1>
      <a:accent2>
        <a:srgbClr val="C8102E"/>
      </a:accent2>
      <a:accent3>
        <a:srgbClr val="67823A"/>
      </a:accent3>
      <a:accent4>
        <a:srgbClr val="5F2167"/>
      </a:accent4>
      <a:accent5>
        <a:srgbClr val="00A9E0"/>
      </a:accent5>
      <a:accent6>
        <a:srgbClr val="EEAF30"/>
      </a:accent6>
      <a:hlink>
        <a:srgbClr val="4F758B"/>
      </a:hlink>
      <a:folHlink>
        <a:srgbClr val="4F758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e88f8ac-3b11-4235-88e7-763f1c050fd9">
      <UserInfo>
        <DisplayName>Sarah Scholle</DisplayName>
        <AccountId>13</AccountId>
        <AccountType/>
      </UserInfo>
      <UserInfo>
        <DisplayName>Jeni Soucie</DisplayName>
        <AccountId>9</AccountId>
        <AccountType/>
      </UserInfo>
      <UserInfo>
        <DisplayName>Phil Saynisch</DisplayName>
        <AccountId>12</AccountId>
        <AccountType/>
      </UserInfo>
      <UserInfo>
        <DisplayName>BARBARA LYONS</DisplayName>
        <AccountId>32</AccountId>
        <AccountType/>
      </UserInfo>
      <UserInfo>
        <DisplayName>Cara James</DisplayName>
        <AccountId>21</AccountId>
        <AccountType/>
      </UserInfo>
      <UserInfo>
        <DisplayName>Smita Pamar</DisplayName>
        <AccountId>57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3E9139BFC72241A3FAD0EFDE69F2C7" ma:contentTypeVersion="10" ma:contentTypeDescription="Create a new document." ma:contentTypeScope="" ma:versionID="35fefc7351671e207d09a47062a2f502">
  <xsd:schema xmlns:xsd="http://www.w3.org/2001/XMLSchema" xmlns:xs="http://www.w3.org/2001/XMLSchema" xmlns:p="http://schemas.microsoft.com/office/2006/metadata/properties" xmlns:ns2="205a0ac9-3ca4-4ba8-bc61-4dd53cd04723" xmlns:ns3="6e88f8ac-3b11-4235-88e7-763f1c050fd9" targetNamespace="http://schemas.microsoft.com/office/2006/metadata/properties" ma:root="true" ma:fieldsID="d3d122d25964a9df7c6dd85e6520e0e2" ns2:_="" ns3:_="">
    <xsd:import namespace="205a0ac9-3ca4-4ba8-bc61-4dd53cd04723"/>
    <xsd:import namespace="6e88f8ac-3b11-4235-88e7-763f1c050f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5a0ac9-3ca4-4ba8-bc61-4dd53cd047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8f8ac-3b11-4235-88e7-763f1c050fd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62A89A-7D84-4CAD-A599-F68D6E13782B}">
  <ds:schemaRefs>
    <ds:schemaRef ds:uri="205a0ac9-3ca4-4ba8-bc61-4dd53cd04723"/>
    <ds:schemaRef ds:uri="6e88f8ac-3b11-4235-88e7-763f1c050fd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777BB5F-8E13-403F-AE0B-D76C05442129}">
  <ds:schemaRefs>
    <ds:schemaRef ds:uri="205a0ac9-3ca4-4ba8-bc61-4dd53cd04723"/>
    <ds:schemaRef ds:uri="6e88f8ac-3b11-4235-88e7-763f1c050fd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9A13BB3-6E1D-4F66-8AA4-5C78CFD7EF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332</TotalTime>
  <Words>783</Words>
  <Application>Microsoft Office PowerPoint</Application>
  <PresentationFormat>On-screen Show (4:3)</PresentationFormat>
  <Paragraphs>112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.AppleSystemUIFont</vt:lpstr>
      <vt:lpstr>arial</vt:lpstr>
      <vt:lpstr>arial</vt:lpstr>
      <vt:lpstr>Calibri</vt:lpstr>
      <vt:lpstr>Times New Roman</vt:lpstr>
      <vt:lpstr>Wingdings</vt:lpstr>
      <vt:lpstr>Fullscreen</vt:lpstr>
      <vt:lpstr>Fullscreen – Dark</vt:lpstr>
      <vt:lpstr>Addressing the gaps in data on race and ethnicity</vt:lpstr>
      <vt:lpstr>Agenda</vt:lpstr>
      <vt:lpstr>Race and Ethnicity data are often incomplete</vt:lpstr>
      <vt:lpstr>Findings</vt:lpstr>
      <vt:lpstr>Recommendations</vt:lpstr>
      <vt:lpstr>Recommendations </vt:lpstr>
      <vt:lpstr>Health plans often have incomplete data</vt:lpstr>
      <vt:lpstr>NCQA is encouraging attention to equity through accreditation and measures</vt:lpstr>
      <vt:lpstr>What’s New in Health Equity Accreditation?</vt:lpstr>
      <vt:lpstr>Key Elements of Stratification</vt:lpstr>
      <vt:lpstr> Race and Ethnicity Stratification</vt:lpstr>
      <vt:lpstr>Key points</vt:lpstr>
      <vt:lpstr>PowerPoint Presentation</vt:lpstr>
    </vt:vector>
  </TitlesOfParts>
  <Manager/>
  <Company>NOLAN HAIMS CREATIVE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Federal Action Is Needed to Improve Race and Ethnicity Data in Health Programs Presentation</dc:title>
  <dc:subject/>
  <dc:creator>Jeni Soucie</dc:creator>
  <cp:keywords/>
  <dc:description/>
  <cp:lastModifiedBy>Sarah Scholle</cp:lastModifiedBy>
  <cp:revision>7</cp:revision>
  <cp:lastPrinted>2016-11-22T16:01:58Z</cp:lastPrinted>
  <dcterms:created xsi:type="dcterms:W3CDTF">2021-10-14T17:40:40Z</dcterms:created>
  <dcterms:modified xsi:type="dcterms:W3CDTF">2022-02-09T00:30:24Z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0x010100CA3E9139BFC72241A3FAD0EFDE69F2C7</vt:lpwstr>
  </property>
</Properties>
</file>